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4" r:id="rId5"/>
    <p:sldId id="258" r:id="rId6"/>
    <p:sldId id="260" r:id="rId7"/>
    <p:sldId id="257" r:id="rId8"/>
    <p:sldId id="261" r:id="rId9"/>
    <p:sldId id="265" r:id="rId10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FC323-7CE4-4784-A6B6-C16DED1FDE3E}" type="datetimeFigureOut">
              <a:rPr lang="it-IT" smtClean="0"/>
              <a:t>29/04/2016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5F624-6E12-4E75-BE4D-D67926C14A1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65117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FC323-7CE4-4784-A6B6-C16DED1FDE3E}" type="datetimeFigureOut">
              <a:rPr lang="it-IT" smtClean="0"/>
              <a:t>29/04/2016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5F624-6E12-4E75-BE4D-D67926C14A1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41098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FC323-7CE4-4784-A6B6-C16DED1FDE3E}" type="datetimeFigureOut">
              <a:rPr lang="it-IT" smtClean="0"/>
              <a:t>29/04/2016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5F624-6E12-4E75-BE4D-D67926C14A1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90028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FC323-7CE4-4784-A6B6-C16DED1FDE3E}" type="datetimeFigureOut">
              <a:rPr lang="it-IT" smtClean="0"/>
              <a:t>29/04/2016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5F624-6E12-4E75-BE4D-D67926C14A1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24254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FC323-7CE4-4784-A6B6-C16DED1FDE3E}" type="datetimeFigureOut">
              <a:rPr lang="it-IT" smtClean="0"/>
              <a:t>29/04/2016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5F624-6E12-4E75-BE4D-D67926C14A1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3855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FC323-7CE4-4784-A6B6-C16DED1FDE3E}" type="datetimeFigureOut">
              <a:rPr lang="it-IT" smtClean="0"/>
              <a:t>29/04/2016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5F624-6E12-4E75-BE4D-D67926C14A1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26239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FC323-7CE4-4784-A6B6-C16DED1FDE3E}" type="datetimeFigureOut">
              <a:rPr lang="it-IT" smtClean="0"/>
              <a:t>29/04/2016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5F624-6E12-4E75-BE4D-D67926C14A1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50375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FC323-7CE4-4784-A6B6-C16DED1FDE3E}" type="datetimeFigureOut">
              <a:rPr lang="it-IT" smtClean="0"/>
              <a:t>29/04/2016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5F624-6E12-4E75-BE4D-D67926C14A1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91541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FC323-7CE4-4784-A6B6-C16DED1FDE3E}" type="datetimeFigureOut">
              <a:rPr lang="it-IT" smtClean="0"/>
              <a:t>29/04/2016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5F624-6E12-4E75-BE4D-D67926C14A1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08596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FC323-7CE4-4784-A6B6-C16DED1FDE3E}" type="datetimeFigureOut">
              <a:rPr lang="it-IT" smtClean="0"/>
              <a:t>29/04/2016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5F624-6E12-4E75-BE4D-D67926C14A1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72748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FC323-7CE4-4784-A6B6-C16DED1FDE3E}" type="datetimeFigureOut">
              <a:rPr lang="it-IT" smtClean="0"/>
              <a:t>29/04/2016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5F624-6E12-4E75-BE4D-D67926C14A1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8828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CFC323-7CE4-4784-A6B6-C16DED1FDE3E}" type="datetimeFigureOut">
              <a:rPr lang="it-IT" smtClean="0"/>
              <a:t>29/04/2016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F5F624-6E12-4E75-BE4D-D67926C14A1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01739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307975" y="3068960"/>
            <a:ext cx="8147993" cy="1470025"/>
          </a:xfrm>
        </p:spPr>
        <p:txBody>
          <a:bodyPr>
            <a:noAutofit/>
          </a:bodyPr>
          <a:lstStyle/>
          <a:p>
            <a:r>
              <a:rPr lang="it-IT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  <a:t/>
            </a:r>
            <a:br>
              <a:rPr lang="it-IT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</a:br>
            <a:r>
              <a:rPr lang="it-IT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  <a:t>PREMIO INNOVAZIONE</a:t>
            </a:r>
            <a:r>
              <a:rPr lang="it-IT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  <a:t/>
            </a:r>
            <a:br>
              <a:rPr lang="it-IT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</a:br>
            <a:r>
              <a:rPr lang="it-IT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  <a:t/>
            </a:r>
            <a:br>
              <a:rPr lang="it-IT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</a:br>
            <a:r>
              <a:rPr lang="it-IT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  <a:t>anno 2016</a:t>
            </a:r>
            <a:endParaRPr lang="it-IT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  <a:latin typeface="Comic Sans MS" panose="030F0702030302020204" pitchFamily="66" charset="0"/>
            </a:endParaRPr>
          </a:p>
        </p:txBody>
      </p:sp>
      <p:sp>
        <p:nvSpPr>
          <p:cNvPr id="4" name="AutoShape 2" descr="Risultati immagini per LOGO AIFO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42391"/>
            <a:ext cx="3543300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258" y="242390"/>
            <a:ext cx="3831020" cy="1285875"/>
          </a:xfrm>
          <a:prstGeom prst="rect">
            <a:avLst/>
          </a:prstGeom>
        </p:spPr>
      </p:pic>
      <p:pic>
        <p:nvPicPr>
          <p:cNvPr id="3" name="Antonio Vivaldi - La tempesta di mare -  concerto per violino e archi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69000" end="397134"/>
                  <p14:fade in="100" out="1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300192" y="2514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995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728192"/>
          </a:xfrm>
        </p:spPr>
        <p:txBody>
          <a:bodyPr>
            <a:noAutofit/>
          </a:bodyPr>
          <a:lstStyle/>
          <a:p>
            <a:r>
              <a:rPr lang="it-IT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omic Sans MS" panose="030F0702030302020204" pitchFamily="66" charset="0"/>
              </a:rPr>
              <a:t>Consulenza Servizi…dal 2011</a:t>
            </a:r>
            <a:br>
              <a:rPr lang="it-IT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omic Sans MS" panose="030F0702030302020204" pitchFamily="66" charset="0"/>
              </a:rPr>
            </a:br>
            <a:r>
              <a:rPr lang="it-IT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omic Sans MS" panose="030F0702030302020204" pitchFamily="66" charset="0"/>
              </a:rPr>
              <a:t>Centro di Formazione e Addestramento</a:t>
            </a:r>
            <a:endParaRPr lang="it-IT" b="1" i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2564904"/>
            <a:ext cx="8229600" cy="384929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it-IT" dirty="0" smtClean="0">
                <a:latin typeface="Comic Sans MS" panose="030F0702030302020204" pitchFamily="66" charset="0"/>
              </a:rPr>
              <a:t>Struttura dotata di due aule corsi e di un’area </a:t>
            </a:r>
            <a:r>
              <a:rPr lang="it-IT" dirty="0">
                <a:latin typeface="Comic Sans MS" panose="030F0702030302020204" pitchFamily="66" charset="0"/>
              </a:rPr>
              <a:t>dove </a:t>
            </a:r>
            <a:r>
              <a:rPr lang="it-IT" dirty="0" smtClean="0">
                <a:latin typeface="Comic Sans MS" panose="030F0702030302020204" pitchFamily="66" charset="0"/>
              </a:rPr>
              <a:t>è stato realizzato il </a:t>
            </a:r>
            <a:r>
              <a:rPr lang="it-IT" sz="4400" b="1" i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omic Sans MS" panose="030F0702030302020204" pitchFamily="66" charset="0"/>
                <a:ea typeface="+mj-ea"/>
                <a:cs typeface="+mj-cs"/>
              </a:rPr>
              <a:t>’’percorso della normativa’’</a:t>
            </a:r>
            <a:r>
              <a:rPr lang="it-IT" dirty="0" smtClean="0">
                <a:latin typeface="Comic Sans MS" panose="030F0702030302020204" pitchFamily="66" charset="0"/>
              </a:rPr>
              <a:t>. </a:t>
            </a:r>
          </a:p>
          <a:p>
            <a:pPr marL="0" indent="0" algn="ctr">
              <a:buNone/>
            </a:pPr>
            <a:r>
              <a:rPr lang="it-IT" dirty="0" smtClean="0">
                <a:latin typeface="Comic Sans MS" panose="030F0702030302020204" pitchFamily="66" charset="0"/>
              </a:rPr>
              <a:t>Una serie di simulazioni di contesti operativi permettono una didattica pratica e un’ attività di formazione e addestramento altamente specialistici.</a:t>
            </a:r>
            <a:endParaRPr lang="it-IT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8540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11560" y="476672"/>
            <a:ext cx="7899115" cy="947884"/>
          </a:xfrm>
        </p:spPr>
        <p:txBody>
          <a:bodyPr>
            <a:prstTxWarp prst="textCascadeUp">
              <a:avLst>
                <a:gd name="adj" fmla="val 55508"/>
              </a:avLst>
            </a:prstTxWarp>
            <a:normAutofit/>
          </a:bodyPr>
          <a:lstStyle/>
          <a:p>
            <a:r>
              <a:rPr lang="it-IT" sz="36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IL PERCORSO DELLA SICUREZZA</a:t>
            </a:r>
            <a:endParaRPr lang="it-IT" sz="3600" b="1" i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1026" name="Picture 2" descr="\\Aula-v1\desktop\Premio Innovazione\IMG 06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39200" y="-4114800"/>
            <a:ext cx="6400000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\\Aula-v1\desktop\Premio Innovazione\IMG 06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47478">
            <a:off x="669810" y="1628800"/>
            <a:ext cx="7808868" cy="4392488"/>
          </a:xfrm>
          <a:prstGeom prst="rect">
            <a:avLst/>
          </a:prstGeom>
          <a:ln>
            <a:noFill/>
          </a:ln>
          <a:effectLst>
            <a:softEdge rad="317500"/>
          </a:effectLst>
          <a:scene3d>
            <a:camera prst="obliqueTopLef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0364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17214" b="4834"/>
          <a:stretch/>
        </p:blipFill>
        <p:spPr>
          <a:xfrm rot="16200000">
            <a:off x="5100935" y="1387898"/>
            <a:ext cx="4749519" cy="3071083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5327915" cy="2996952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3480792"/>
            <a:ext cx="4992199" cy="2808112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25324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30932" y="116632"/>
            <a:ext cx="8229600" cy="1143000"/>
          </a:xfrm>
        </p:spPr>
        <p:txBody>
          <a:bodyPr>
            <a:noAutofit/>
          </a:bodyPr>
          <a:lstStyle/>
          <a:p>
            <a:r>
              <a:rPr lang="it-IT" sz="3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omic Sans MS" panose="030F0702030302020204" pitchFamily="66" charset="0"/>
              </a:rPr>
              <a:t>dove oltre alla formazione </a:t>
            </a:r>
            <a:br>
              <a:rPr lang="it-IT" sz="3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omic Sans MS" panose="030F0702030302020204" pitchFamily="66" charset="0"/>
              </a:rPr>
            </a:br>
            <a:r>
              <a:rPr lang="it-IT" sz="3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omic Sans MS" panose="030F0702030302020204" pitchFamily="66" charset="0"/>
              </a:rPr>
              <a:t>teorico-pratica…</a:t>
            </a:r>
            <a:endParaRPr lang="it-IT" sz="32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2050" name="Picture 2" descr="\\NAS-36-6E-A0\Archivio\3 - Iomega\FOTO CORSI\Corso autorespiratori 30.10.2013 FOTO\TAG 0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40768"/>
            <a:ext cx="6660232" cy="49951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2418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1143000"/>
          </a:xfrm>
        </p:spPr>
        <p:txBody>
          <a:bodyPr>
            <a:normAutofit/>
          </a:bodyPr>
          <a:lstStyle/>
          <a:p>
            <a:r>
              <a:rPr lang="it-IT" sz="3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omic Sans MS" panose="030F0702030302020204" pitchFamily="66" charset="0"/>
              </a:rPr>
              <a:t>…è possibile svolgere </a:t>
            </a:r>
            <a:br>
              <a:rPr lang="it-IT" sz="3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omic Sans MS" panose="030F0702030302020204" pitchFamily="66" charset="0"/>
              </a:rPr>
            </a:br>
            <a:r>
              <a:rPr lang="it-IT" sz="3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omic Sans MS" panose="030F0702030302020204" pitchFamily="66" charset="0"/>
              </a:rPr>
              <a:t>addestramenti altamente specializzati…</a:t>
            </a:r>
            <a:endParaRPr lang="it-IT" sz="32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4098" name="Picture 2" descr="\\NAS-36-6E-A0\Archivio\3 - Iomega\FOTO CORSI\Corso lavori in quota 15.11.2013 FOTO\img 0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868" y="1484784"/>
            <a:ext cx="5184576" cy="38884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\\NAS-36-6E-A0\Archivio\3 - Iomega\FOTO CORSI\107CDPFQ\S10701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184276"/>
            <a:ext cx="3093808" cy="41250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9444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936104"/>
          </a:xfrm>
        </p:spPr>
        <p:txBody>
          <a:bodyPr>
            <a:noAutofit/>
          </a:bodyPr>
          <a:lstStyle/>
          <a:p>
            <a:r>
              <a:rPr lang="it-IT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omic Sans MS" panose="030F0702030302020204" pitchFamily="66" charset="0"/>
              </a:rPr>
              <a:t>…convegni tematici…</a:t>
            </a:r>
            <a:endParaRPr lang="it-IT" sz="3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4" name="Picture 2" descr="\\NAS-36-6E-A0\Archivio\3 - Iomega\foto convegno luoghi confinati\DSC_006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396" y="1124744"/>
            <a:ext cx="6336704" cy="42244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olo 1"/>
          <p:cNvSpPr txBox="1">
            <a:spLocks/>
          </p:cNvSpPr>
          <p:nvPr/>
        </p:nvSpPr>
        <p:spPr>
          <a:xfrm>
            <a:off x="474948" y="546922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800" dirty="0" smtClean="0">
                <a:latin typeface="Comic Sans MS" panose="030F0702030302020204" pitchFamily="66" charset="0"/>
              </a:rPr>
              <a:t>in cui le simulazioni dei contesti operativi diventano parte attiva degli incontri</a:t>
            </a:r>
            <a:endParaRPr lang="it-IT" sz="2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00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461789" y="5445224"/>
            <a:ext cx="8229600" cy="1143000"/>
          </a:xfrm>
        </p:spPr>
        <p:txBody>
          <a:bodyPr>
            <a:noAutofit/>
          </a:bodyPr>
          <a:lstStyle/>
          <a:p>
            <a:pPr algn="r"/>
            <a:r>
              <a:rPr lang="it-IT" sz="3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omic Sans MS" panose="030F0702030302020204" pitchFamily="66" charset="0"/>
              </a:rPr>
              <a:t>dove anche le </a:t>
            </a:r>
            <a:r>
              <a:rPr lang="it-IT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omic Sans MS" panose="030F0702030302020204" pitchFamily="66" charset="0"/>
              </a:rPr>
              <a:t>università </a:t>
            </a:r>
            <a:r>
              <a:rPr lang="it-IT" sz="3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omic Sans MS" panose="030F0702030302020204" pitchFamily="66" charset="0"/>
              </a:rPr>
              <a:t>possono affrontare lo studio della normativa ‘’dal vero’’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4" t="-212" r="7220" b="78000"/>
          <a:stretch/>
        </p:blipFill>
        <p:spPr>
          <a:xfrm>
            <a:off x="323528" y="340468"/>
            <a:ext cx="5270972" cy="1902782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14" t="14301" r="68387" b="81944"/>
          <a:stretch/>
        </p:blipFill>
        <p:spPr>
          <a:xfrm>
            <a:off x="461789" y="1883210"/>
            <a:ext cx="1490855" cy="360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Immagin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9" t="45430" r="5478" b="42276"/>
          <a:stretch/>
        </p:blipFill>
        <p:spPr>
          <a:xfrm>
            <a:off x="2197752" y="2348880"/>
            <a:ext cx="6524625" cy="1333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itolo 1"/>
          <p:cNvSpPr txBox="1">
            <a:spLocks/>
          </p:cNvSpPr>
          <p:nvPr/>
        </p:nvSpPr>
        <p:spPr>
          <a:xfrm>
            <a:off x="461789" y="116632"/>
            <a:ext cx="8229600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it-IT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omic Sans MS" panose="030F0702030302020204" pitchFamily="66" charset="0"/>
              </a:rPr>
              <a:t>…e didattica..</a:t>
            </a:r>
            <a:endParaRPr lang="it-IT" sz="3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58" t="50973" r="6771" b="39842"/>
          <a:stretch/>
        </p:blipFill>
        <p:spPr>
          <a:xfrm>
            <a:off x="323528" y="3933056"/>
            <a:ext cx="6775250" cy="10207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92276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8000">
        <p:fade/>
      </p:transition>
    </mc:Choice>
    <mc:Fallback xmlns="">
      <p:transition spd="med" advClick="0" advTm="1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916832"/>
            <a:ext cx="7481287" cy="4206316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258" y="242390"/>
            <a:ext cx="3831020" cy="1285875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42391"/>
            <a:ext cx="3543300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9065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368</TotalTime>
  <Words>90</Words>
  <Application>Microsoft Office PowerPoint</Application>
  <PresentationFormat>Presentazione su schermo (4:3)</PresentationFormat>
  <Paragraphs>11</Paragraphs>
  <Slides>9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9</vt:i4>
      </vt:variant>
    </vt:vector>
  </HeadingPairs>
  <TitlesOfParts>
    <vt:vector size="10" baseType="lpstr">
      <vt:lpstr>Tema di Office</vt:lpstr>
      <vt:lpstr> PREMIO INNOVAZIONE  anno 2016</vt:lpstr>
      <vt:lpstr>Consulenza Servizi…dal 2011 Centro di Formazione e Addestramento</vt:lpstr>
      <vt:lpstr>IL PERCORSO DELLA SICUREZZA</vt:lpstr>
      <vt:lpstr>Presentazione standard di PowerPoint</vt:lpstr>
      <vt:lpstr>dove oltre alla formazione  teorico-pratica…</vt:lpstr>
      <vt:lpstr>…è possibile svolgere  addestramenti altamente specializzati…</vt:lpstr>
      <vt:lpstr>…convegni tematici…</vt:lpstr>
      <vt:lpstr>dove anche le università possono affrontare lo studio della normativa ‘’dal vero’’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UTENTE</dc:creator>
  <cp:lastModifiedBy>ELETTRODATA</cp:lastModifiedBy>
  <cp:revision>28</cp:revision>
  <dcterms:created xsi:type="dcterms:W3CDTF">2016-04-21T07:27:27Z</dcterms:created>
  <dcterms:modified xsi:type="dcterms:W3CDTF">2016-04-29T08:25:28Z</dcterms:modified>
</cp:coreProperties>
</file>