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theme/theme2.xml" ContentType="application/vnd.openxmlformats-officedocument.theme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notesSlides/notesSlide1.xml" ContentType="application/vnd.openxmlformats-officedocument.presentationml.notesSlide+xml"/>
  <Override PartName="/ppt/tags/tag162.xml" ContentType="application/vnd.openxmlformats-officedocument.presentationml.tags+xml"/>
  <Override PartName="/ppt/notesSlides/notesSlide2.xml" ContentType="application/vnd.openxmlformats-officedocument.presentationml.notesSlide+xml"/>
  <Override PartName="/ppt/tags/tag163.xml" ContentType="application/vnd.openxmlformats-officedocument.presentationml.tags+xml"/>
  <Override PartName="/ppt/notesSlides/notesSlide3.xml" ContentType="application/vnd.openxmlformats-officedocument.presentationml.notesSlide+xml"/>
  <Override PartName="/ppt/tags/tag164.xml" ContentType="application/vnd.openxmlformats-officedocument.presentationml.tags+xml"/>
  <Override PartName="/ppt/notesSlides/notesSlide4.xml" ContentType="application/vnd.openxmlformats-officedocument.presentationml.notesSlide+xml"/>
  <Override PartName="/ppt/tags/tag165.xml" ContentType="application/vnd.openxmlformats-officedocument.presentationml.tags+xml"/>
  <Override PartName="/ppt/notesSlides/notesSlide5.xml" ContentType="application/vnd.openxmlformats-officedocument.presentationml.notesSlide+xml"/>
  <Override PartName="/ppt/tags/tag166.xml" ContentType="application/vnd.openxmlformats-officedocument.presentationml.tags+xml"/>
  <Override PartName="/ppt/notesSlides/notesSlide6.xml" ContentType="application/vnd.openxmlformats-officedocument.presentationml.notesSlide+xml"/>
  <Override PartName="/ppt/tags/tag167.xml" ContentType="application/vnd.openxmlformats-officedocument.presentationml.tags+xml"/>
  <Override PartName="/ppt/notesSlides/notesSlide7.xml" ContentType="application/vnd.openxmlformats-officedocument.presentationml.notesSlide+xml"/>
  <Override PartName="/ppt/tags/tag168.xml" ContentType="application/vnd.openxmlformats-officedocument.presentationml.tags+xml"/>
  <Override PartName="/ppt/notesSlides/notesSlide8.xml" ContentType="application/vnd.openxmlformats-officedocument.presentationml.notesSlide+xml"/>
  <Override PartName="/ppt/tags/tag169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468" r:id="rId2"/>
  </p:sldMasterIdLst>
  <p:notesMasterIdLst>
    <p:notesMasterId r:id="rId12"/>
  </p:notesMasterIdLst>
  <p:handoutMasterIdLst>
    <p:handoutMasterId r:id="rId13"/>
  </p:handoutMasterIdLst>
  <p:sldIdLst>
    <p:sldId id="449" r:id="rId3"/>
    <p:sldId id="440" r:id="rId4"/>
    <p:sldId id="441" r:id="rId5"/>
    <p:sldId id="442" r:id="rId6"/>
    <p:sldId id="464" r:id="rId7"/>
    <p:sldId id="465" r:id="rId8"/>
    <p:sldId id="466" r:id="rId9"/>
    <p:sldId id="467" r:id="rId10"/>
    <p:sldId id="468" r:id="rId11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55" autoAdjust="0"/>
    <p:restoredTop sz="94760" autoAdjust="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+mn-ea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+mn-ea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+mn-ea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EF0DD8C-34C0-894D-AFD2-38C84C80EBB4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527367293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  <a:endParaRPr lang="it-IT" noProof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fld id="{9E6D4EC1-2FA3-7E4D-8615-43C62037F306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87323321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328707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altLang="it-IT" dirty="0"/>
          </a:p>
        </p:txBody>
      </p:sp>
      <p:sp>
        <p:nvSpPr>
          <p:cNvPr id="350212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A14C73BF-4CBA-4A4F-94F0-9B995B072CBD}" type="slidenum">
              <a:rPr lang="it-IT" altLang="it-IT">
                <a:latin typeface="Calibri" charset="0"/>
              </a:rPr>
              <a:pPr eaLnBrk="1" hangingPunct="1"/>
              <a:t>1</a:t>
            </a:fld>
            <a:endParaRPr lang="it-IT" altLang="it-IT" dirty="0">
              <a:latin typeface="Calibri" charset="0"/>
            </a:endParaRPr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797082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866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20867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altLang="it-IT"/>
          </a:p>
        </p:txBody>
      </p:sp>
      <p:sp>
        <p:nvSpPr>
          <p:cNvPr id="830468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16BD645C-D5FE-B045-A825-EECBF2C9FCFD}" type="slidenum">
              <a:rPr lang="it-IT" altLang="it-IT">
                <a:solidFill>
                  <a:srgbClr val="000000"/>
                </a:solidFill>
                <a:latin typeface="Calibri" charset="0"/>
              </a:rPr>
              <a:pPr eaLnBrk="1" hangingPunct="1"/>
              <a:t>2</a:t>
            </a:fld>
            <a:endParaRPr lang="it-IT" altLang="it-IT">
              <a:solidFill>
                <a:srgbClr val="000000"/>
              </a:solidFill>
              <a:latin typeface="Calibri" charset="0"/>
            </a:endParaRPr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770039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890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21891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it-IT" altLang="it-IT"/>
              <a:t>Storicamente gli studi sulla sicurezza sul lavoro hanno posto l’attenzione ai fattori di rischio di tipo fisico (ad esempio, urti, cadute ecc.), chimico (esposizione a fumi tossici) e biologico (infezioni) in grado di provocare danni alla salute dei lavoratori.</a:t>
            </a:r>
          </a:p>
          <a:p>
            <a:pPr>
              <a:spcBef>
                <a:spcPct val="0"/>
              </a:spcBef>
            </a:pPr>
            <a:r>
              <a:rPr lang="it-IT" altLang="it-IT"/>
              <a:t> </a:t>
            </a:r>
          </a:p>
          <a:p>
            <a:pPr>
              <a:spcBef>
                <a:spcPct val="0"/>
              </a:spcBef>
            </a:pPr>
            <a:r>
              <a:rPr lang="it-IT" altLang="it-IT"/>
              <a:t>Oggi è posta sempre più attenzione anche ai fattori psicosociali che incidono sul benessere psicologico del lavoratore e che possono determinare rischi importanti per i lavoratori (stress, burn-out, mobbing, ecc.).</a:t>
            </a:r>
          </a:p>
          <a:p>
            <a:pPr>
              <a:spcBef>
                <a:spcPct val="0"/>
              </a:spcBef>
            </a:pPr>
            <a:r>
              <a:rPr lang="it-IT" altLang="it-IT"/>
              <a:t> </a:t>
            </a:r>
          </a:p>
          <a:p>
            <a:pPr>
              <a:spcBef>
                <a:spcPct val="0"/>
              </a:spcBef>
            </a:pPr>
            <a:r>
              <a:rPr lang="it-IT" altLang="it-IT"/>
              <a:t>Il rischio psicosociale è stato definito dall’Organizzazione Internazionale del Lavoro OIL (anni ’80) come: “insieme delle interazioni fra le variabili riferibili a contenuto, organizzazione e gestione del lavoro e competenze ed esigenze dei lavoratori.”</a:t>
            </a:r>
          </a:p>
          <a:p>
            <a:pPr>
              <a:spcBef>
                <a:spcPct val="0"/>
              </a:spcBef>
            </a:pPr>
            <a:r>
              <a:rPr lang="it-IT" altLang="it-IT"/>
              <a:t> </a:t>
            </a:r>
          </a:p>
          <a:p>
            <a:pPr>
              <a:spcBef>
                <a:spcPct val="0"/>
              </a:spcBef>
            </a:pPr>
            <a:r>
              <a:rPr lang="it-IT" altLang="it-IT"/>
              <a:t>Un’altra definizione ci è fornita dagli studiosi Cox e Griffiths (1995) per i quali i rischi psicosociali sono quegli aspetti inerenti il contesto ed il contenuto del lavoro che possono arrecare danno ai lavoratori, sia sul piano fisico, sia su quello psicologico.</a:t>
            </a:r>
          </a:p>
          <a:p>
            <a:pPr>
              <a:spcBef>
                <a:spcPct val="0"/>
              </a:spcBef>
            </a:pPr>
            <a:endParaRPr lang="it-IT" altLang="it-IT"/>
          </a:p>
        </p:txBody>
      </p:sp>
      <p:sp>
        <p:nvSpPr>
          <p:cNvPr id="831492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76A1F041-859C-C945-A91C-03B27A2EC784}" type="slidenum">
              <a:rPr lang="it-IT" altLang="it-IT">
                <a:solidFill>
                  <a:srgbClr val="000000"/>
                </a:solidFill>
                <a:latin typeface="Calibri" charset="0"/>
              </a:rPr>
              <a:pPr eaLnBrk="1" hangingPunct="1"/>
              <a:t>3</a:t>
            </a:fld>
            <a:endParaRPr lang="it-IT" altLang="it-IT">
              <a:solidFill>
                <a:srgbClr val="000000"/>
              </a:solidFill>
              <a:latin typeface="Calibri" charset="0"/>
            </a:endParaRPr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306262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914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22915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it-IT" altLang="it-IT"/>
              <a:t>Lo </a:t>
            </a:r>
            <a:r>
              <a:rPr lang="it-IT" altLang="it-IT" b="1"/>
              <a:t>stress</a:t>
            </a:r>
            <a:r>
              <a:rPr lang="it-IT" altLang="it-IT"/>
              <a:t> è definibile come “Insieme di reazioni fisiche ed emotive dannose che si manifestano quando le richieste poste dal lavoro non sono commisurate alle capacità, risorse o esigenze del lavoratore”. (NIOSH)</a:t>
            </a:r>
          </a:p>
          <a:p>
            <a:pPr>
              <a:spcBef>
                <a:spcPct val="0"/>
              </a:spcBef>
            </a:pPr>
            <a:r>
              <a:rPr lang="it-IT" altLang="it-IT"/>
              <a:t> </a:t>
            </a:r>
          </a:p>
          <a:p>
            <a:pPr>
              <a:spcBef>
                <a:spcPct val="0"/>
              </a:spcBef>
            </a:pPr>
            <a:r>
              <a:rPr lang="it-IT" altLang="it-IT"/>
              <a:t>Il termine </a:t>
            </a:r>
            <a:r>
              <a:rPr lang="it-IT" altLang="it-IT" b="1"/>
              <a:t>burn-out</a:t>
            </a:r>
            <a:r>
              <a:rPr lang="it-IT" altLang="it-IT"/>
              <a:t> (letteralmente “bruciato”, “esaurito”) è stato introdotto per indicare un quadro sintomatologico, caratterizzato da affaticamento, logoramento, insoddisfazione, con perdita di entusiasmo e di interesse per la propria attività lavorativa, riscontrato prevalentemente in soggetti che svolgono attività professionali a </a:t>
            </a:r>
            <a:r>
              <a:rPr lang="it-IT" altLang="it-IT" u="sng"/>
              <a:t>carattere sociale</a:t>
            </a:r>
            <a:r>
              <a:rPr lang="it-IT" altLang="it-IT"/>
              <a:t>, dal cui operato può dipendere il benessere di altri soggetti.</a:t>
            </a:r>
          </a:p>
          <a:p>
            <a:pPr>
              <a:spcBef>
                <a:spcPct val="0"/>
              </a:spcBef>
            </a:pPr>
            <a:r>
              <a:rPr lang="it-IT" altLang="it-IT"/>
              <a:t> </a:t>
            </a:r>
          </a:p>
          <a:p>
            <a:pPr>
              <a:spcBef>
                <a:spcPct val="0"/>
              </a:spcBef>
            </a:pPr>
            <a:r>
              <a:rPr lang="it-IT" altLang="it-IT"/>
              <a:t>Con la parola </a:t>
            </a:r>
            <a:r>
              <a:rPr lang="it-IT" altLang="it-IT" b="1"/>
              <a:t>mobbing</a:t>
            </a:r>
            <a:r>
              <a:rPr lang="it-IT" altLang="it-IT"/>
              <a:t> si intende “una forma di terrore psicologico sul posto di lavoro, esercitata attraverso comportamenti aggressivi e vessatori ripetuti, da parte di colleghi o dei superiori” (Harald Ege).</a:t>
            </a:r>
          </a:p>
        </p:txBody>
      </p:sp>
      <p:sp>
        <p:nvSpPr>
          <p:cNvPr id="832516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094A0D28-835B-8B44-9316-B5AF65A92094}" type="slidenum">
              <a:rPr lang="it-IT" altLang="it-IT">
                <a:solidFill>
                  <a:srgbClr val="000000"/>
                </a:solidFill>
                <a:latin typeface="Calibri" charset="0"/>
              </a:rPr>
              <a:pPr eaLnBrk="1" hangingPunct="1"/>
              <a:t>4</a:t>
            </a:fld>
            <a:endParaRPr lang="it-IT" altLang="it-IT">
              <a:solidFill>
                <a:srgbClr val="000000"/>
              </a:solidFill>
              <a:latin typeface="Calibri" charset="0"/>
            </a:endParaRPr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76941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914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22915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altLang="it-IT" dirty="0"/>
          </a:p>
        </p:txBody>
      </p:sp>
      <p:sp>
        <p:nvSpPr>
          <p:cNvPr id="832516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094A0D28-835B-8B44-9316-B5AF65A92094}" type="slidenum">
              <a:rPr lang="it-IT" altLang="it-IT">
                <a:solidFill>
                  <a:srgbClr val="000000"/>
                </a:solidFill>
                <a:latin typeface="Calibri" charset="0"/>
              </a:rPr>
              <a:pPr eaLnBrk="1" hangingPunct="1"/>
              <a:t>5</a:t>
            </a:fld>
            <a:endParaRPr lang="it-IT" altLang="it-IT">
              <a:solidFill>
                <a:srgbClr val="000000"/>
              </a:solidFill>
              <a:latin typeface="Calibri" charset="0"/>
            </a:endParaRPr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76941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914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22915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altLang="it-IT" dirty="0"/>
          </a:p>
        </p:txBody>
      </p:sp>
      <p:sp>
        <p:nvSpPr>
          <p:cNvPr id="832516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094A0D28-835B-8B44-9316-B5AF65A92094}" type="slidenum">
              <a:rPr lang="it-IT" altLang="it-IT">
                <a:solidFill>
                  <a:srgbClr val="000000"/>
                </a:solidFill>
                <a:latin typeface="Calibri" charset="0"/>
              </a:rPr>
              <a:pPr eaLnBrk="1" hangingPunct="1"/>
              <a:t>6</a:t>
            </a:fld>
            <a:endParaRPr lang="it-IT" altLang="it-IT">
              <a:solidFill>
                <a:srgbClr val="000000"/>
              </a:solidFill>
              <a:latin typeface="Calibri" charset="0"/>
            </a:endParaRPr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76941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914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22915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altLang="it-IT" dirty="0"/>
          </a:p>
        </p:txBody>
      </p:sp>
      <p:sp>
        <p:nvSpPr>
          <p:cNvPr id="832516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094A0D28-835B-8B44-9316-B5AF65A92094}" type="slidenum">
              <a:rPr lang="it-IT" altLang="it-IT">
                <a:solidFill>
                  <a:srgbClr val="000000"/>
                </a:solidFill>
                <a:latin typeface="Calibri" charset="0"/>
              </a:rPr>
              <a:pPr eaLnBrk="1" hangingPunct="1"/>
              <a:t>7</a:t>
            </a:fld>
            <a:endParaRPr lang="it-IT" altLang="it-IT">
              <a:solidFill>
                <a:srgbClr val="000000"/>
              </a:solidFill>
              <a:latin typeface="Calibri" charset="0"/>
            </a:endParaRPr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76941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914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22915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altLang="it-IT" dirty="0"/>
          </a:p>
        </p:txBody>
      </p:sp>
      <p:sp>
        <p:nvSpPr>
          <p:cNvPr id="832516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094A0D28-835B-8B44-9316-B5AF65A92094}" type="slidenum">
              <a:rPr lang="it-IT" altLang="it-IT">
                <a:solidFill>
                  <a:srgbClr val="000000"/>
                </a:solidFill>
                <a:latin typeface="Calibri" charset="0"/>
              </a:rPr>
              <a:pPr eaLnBrk="1" hangingPunct="1"/>
              <a:t>8</a:t>
            </a:fld>
            <a:endParaRPr lang="it-IT" altLang="it-IT">
              <a:solidFill>
                <a:srgbClr val="000000"/>
              </a:solidFill>
              <a:latin typeface="Calibri" charset="0"/>
            </a:endParaRPr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76941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914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22915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altLang="it-IT" dirty="0"/>
          </a:p>
        </p:txBody>
      </p:sp>
      <p:sp>
        <p:nvSpPr>
          <p:cNvPr id="832516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094A0D28-835B-8B44-9316-B5AF65A92094}" type="slidenum">
              <a:rPr lang="it-IT" altLang="it-IT">
                <a:solidFill>
                  <a:srgbClr val="000000"/>
                </a:solidFill>
                <a:latin typeface="Calibri" charset="0"/>
              </a:rPr>
              <a:pPr eaLnBrk="1" hangingPunct="1"/>
              <a:t>9</a:t>
            </a:fld>
            <a:endParaRPr lang="it-IT" altLang="it-IT">
              <a:solidFill>
                <a:srgbClr val="000000"/>
              </a:solidFill>
              <a:latin typeface="Calibri" charset="0"/>
            </a:endParaRPr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76941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9.xml"/><Relationship Id="rId4" Type="http://schemas.openxmlformats.org/officeDocument/2006/relationships/image" Target="../media/image2.png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0.xml"/><Relationship Id="rId4" Type="http://schemas.openxmlformats.org/officeDocument/2006/relationships/image" Target="../media/image2.png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1.xml"/><Relationship Id="rId4" Type="http://schemas.openxmlformats.org/officeDocument/2006/relationships/image" Target="../media/image2.png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2.xml"/><Relationship Id="rId4" Type="http://schemas.openxmlformats.org/officeDocument/2006/relationships/image" Target="../media/image2.png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3.xml"/><Relationship Id="rId4" Type="http://schemas.openxmlformats.org/officeDocument/2006/relationships/image" Target="../media/image2.png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4.xml"/><Relationship Id="rId4" Type="http://schemas.openxmlformats.org/officeDocument/2006/relationships/image" Target="../media/image2.png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5.xml"/><Relationship Id="rId4" Type="http://schemas.openxmlformats.org/officeDocument/2006/relationships/image" Target="../media/image2.png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6.xml"/><Relationship Id="rId4" Type="http://schemas.openxmlformats.org/officeDocument/2006/relationships/image" Target="../media/image2.png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7.xml"/><Relationship Id="rId4" Type="http://schemas.openxmlformats.org/officeDocument/2006/relationships/image" Target="../media/image2.png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8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9.xml"/><Relationship Id="rId4" Type="http://schemas.openxmlformats.org/officeDocument/2006/relationships/image" Target="../media/image2.png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0.xml"/><Relationship Id="rId4" Type="http://schemas.openxmlformats.org/officeDocument/2006/relationships/image" Target="../media/image2.png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1.xml"/><Relationship Id="rId4" Type="http://schemas.openxmlformats.org/officeDocument/2006/relationships/image" Target="../media/image2.png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2.xml"/><Relationship Id="rId4" Type="http://schemas.openxmlformats.org/officeDocument/2006/relationships/image" Target="../media/image2.png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3.xml"/><Relationship Id="rId4" Type="http://schemas.openxmlformats.org/officeDocument/2006/relationships/image" Target="../media/image2.png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4.xml"/><Relationship Id="rId4" Type="http://schemas.openxmlformats.org/officeDocument/2006/relationships/image" Target="../media/image2.png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5.xml"/><Relationship Id="rId4" Type="http://schemas.openxmlformats.org/officeDocument/2006/relationships/image" Target="../media/image2.png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6.xml"/><Relationship Id="rId4" Type="http://schemas.openxmlformats.org/officeDocument/2006/relationships/image" Target="../media/image2.png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7.xml"/><Relationship Id="rId4" Type="http://schemas.openxmlformats.org/officeDocument/2006/relationships/image" Target="../media/image2.png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8.xml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9.xml"/><Relationship Id="rId4" Type="http://schemas.openxmlformats.org/officeDocument/2006/relationships/image" Target="../media/image2.png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0.xml"/><Relationship Id="rId4" Type="http://schemas.openxmlformats.org/officeDocument/2006/relationships/image" Target="../media/image2.png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1.xml"/><Relationship Id="rId4" Type="http://schemas.openxmlformats.org/officeDocument/2006/relationships/image" Target="../media/image2.png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2.xml"/><Relationship Id="rId4" Type="http://schemas.openxmlformats.org/officeDocument/2006/relationships/image" Target="../media/image2.png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3.xml"/><Relationship Id="rId4" Type="http://schemas.openxmlformats.org/officeDocument/2006/relationships/image" Target="../media/image2.png"/></Relationships>
</file>

<file path=ppt/slideLayouts/_rels/slideLayout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4.xml"/><Relationship Id="rId4" Type="http://schemas.openxmlformats.org/officeDocument/2006/relationships/image" Target="../media/image2.png"/></Relationships>
</file>

<file path=ppt/slideLayouts/_rels/slideLayout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5.xml"/><Relationship Id="rId4" Type="http://schemas.openxmlformats.org/officeDocument/2006/relationships/image" Target="../media/image2.png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6.xml"/><Relationship Id="rId4" Type="http://schemas.openxmlformats.org/officeDocument/2006/relationships/image" Target="../media/image2.png"/></Relationships>
</file>

<file path=ppt/slideLayouts/_rels/slideLayout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7.xml"/><Relationship Id="rId4" Type="http://schemas.openxmlformats.org/officeDocument/2006/relationships/image" Target="../media/image2.png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8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4" Type="http://schemas.openxmlformats.org/officeDocument/2006/relationships/image" Target="../media/image2.png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9.xml"/><Relationship Id="rId4" Type="http://schemas.openxmlformats.org/officeDocument/2006/relationships/image" Target="../media/image2.png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0.xml"/><Relationship Id="rId4" Type="http://schemas.openxmlformats.org/officeDocument/2006/relationships/image" Target="../media/image2.png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1.xml"/><Relationship Id="rId4" Type="http://schemas.openxmlformats.org/officeDocument/2006/relationships/image" Target="../media/image2.png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2.xml"/><Relationship Id="rId4" Type="http://schemas.openxmlformats.org/officeDocument/2006/relationships/image" Target="../media/image2.png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3.xml"/><Relationship Id="rId4" Type="http://schemas.openxmlformats.org/officeDocument/2006/relationships/image" Target="../media/image2.png"/></Relationships>
</file>

<file path=ppt/slideLayouts/_rels/slideLayout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4.xml"/><Relationship Id="rId4" Type="http://schemas.openxmlformats.org/officeDocument/2006/relationships/image" Target="../media/image2.png"/></Relationships>
</file>

<file path=ppt/slideLayouts/_rels/slideLayout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5.xml"/><Relationship Id="rId4" Type="http://schemas.openxmlformats.org/officeDocument/2006/relationships/image" Target="../media/image2.png"/></Relationships>
</file>

<file path=ppt/slideLayouts/_rels/slideLayout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6.xml"/><Relationship Id="rId4" Type="http://schemas.openxmlformats.org/officeDocument/2006/relationships/image" Target="../media/image2.png"/></Relationships>
</file>

<file path=ppt/slideLayouts/_rels/slideLayout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7.xml"/><Relationship Id="rId4" Type="http://schemas.openxmlformats.org/officeDocument/2006/relationships/image" Target="../media/image2.png"/></Relationships>
</file>

<file path=ppt/slideLayouts/_rels/slideLayout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8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../media/image2.png"/></Relationships>
</file>

<file path=ppt/slideLayouts/_rels/slideLayout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9.xml"/><Relationship Id="rId4" Type="http://schemas.openxmlformats.org/officeDocument/2006/relationships/image" Target="../media/image2.png"/></Relationships>
</file>

<file path=ppt/slideLayouts/_rels/slideLayout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0.xml"/><Relationship Id="rId4" Type="http://schemas.openxmlformats.org/officeDocument/2006/relationships/image" Target="../media/image2.png"/></Relationships>
</file>

<file path=ppt/slideLayouts/_rels/slideLayout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1.xml"/><Relationship Id="rId4" Type="http://schemas.openxmlformats.org/officeDocument/2006/relationships/image" Target="../media/image2.png"/></Relationships>
</file>

<file path=ppt/slideLayouts/_rels/slideLayout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2.xml"/><Relationship Id="rId4" Type="http://schemas.openxmlformats.org/officeDocument/2006/relationships/image" Target="../media/image2.png"/></Relationships>
</file>

<file path=ppt/slideLayouts/_rels/slideLayout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3.xml"/><Relationship Id="rId4" Type="http://schemas.openxmlformats.org/officeDocument/2006/relationships/image" Target="../media/image2.png"/></Relationships>
</file>

<file path=ppt/slideLayouts/_rels/slideLayout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4.xml"/><Relationship Id="rId4" Type="http://schemas.openxmlformats.org/officeDocument/2006/relationships/image" Target="../media/image2.png"/></Relationships>
</file>

<file path=ppt/slideLayouts/_rels/slideLayout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5.xml"/><Relationship Id="rId4" Type="http://schemas.openxmlformats.org/officeDocument/2006/relationships/image" Target="../media/image2.png"/></Relationships>
</file>

<file path=ppt/slideLayouts/_rels/slideLayout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6.xml"/><Relationship Id="rId4" Type="http://schemas.openxmlformats.org/officeDocument/2006/relationships/image" Target="../media/image2.png"/></Relationships>
</file>

<file path=ppt/slideLayouts/_rels/slideLayout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7.xml"/><Relationship Id="rId4" Type="http://schemas.openxmlformats.org/officeDocument/2006/relationships/image" Target="../media/image2.png"/></Relationships>
</file>

<file path=ppt/slideLayouts/_rels/slideLayout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8.xml"/><Relationship Id="rId4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4" Type="http://schemas.openxmlformats.org/officeDocument/2006/relationships/image" Target="../media/image2.png"/></Relationships>
</file>

<file path=ppt/slideLayouts/_rels/slideLayout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9.xml"/><Relationship Id="rId4" Type="http://schemas.openxmlformats.org/officeDocument/2006/relationships/image" Target="../media/image2.png"/></Relationships>
</file>

<file path=ppt/slideLayouts/_rels/slideLayout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0.xml"/><Relationship Id="rId4" Type="http://schemas.openxmlformats.org/officeDocument/2006/relationships/image" Target="../media/image2.png"/></Relationships>
</file>

<file path=ppt/slideLayouts/_rels/slideLayout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1.xml"/><Relationship Id="rId4" Type="http://schemas.openxmlformats.org/officeDocument/2006/relationships/image" Target="../media/image2.png"/></Relationships>
</file>

<file path=ppt/slideLayouts/_rels/slideLayout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2.xml"/><Relationship Id="rId4" Type="http://schemas.openxmlformats.org/officeDocument/2006/relationships/image" Target="../media/image2.png"/></Relationships>
</file>

<file path=ppt/slideLayouts/_rels/slideLayout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3.xml"/><Relationship Id="rId4" Type="http://schemas.openxmlformats.org/officeDocument/2006/relationships/image" Target="../media/image2.png"/></Relationships>
</file>

<file path=ppt/slideLayouts/_rels/slideLayout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4.xml"/><Relationship Id="rId4" Type="http://schemas.openxmlformats.org/officeDocument/2006/relationships/image" Target="../media/image2.png"/></Relationships>
</file>

<file path=ppt/slideLayouts/_rels/slideLayout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5.xml"/><Relationship Id="rId4" Type="http://schemas.openxmlformats.org/officeDocument/2006/relationships/image" Target="../media/image2.png"/></Relationships>
</file>

<file path=ppt/slideLayouts/_rels/slideLayout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6.xml"/><Relationship Id="rId4" Type="http://schemas.openxmlformats.org/officeDocument/2006/relationships/image" Target="../media/image2.png"/></Relationships>
</file>

<file path=ppt/slideLayouts/_rels/slideLayout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7.xml"/><Relationship Id="rId4" Type="http://schemas.openxmlformats.org/officeDocument/2006/relationships/image" Target="../media/image2.png"/></Relationships>
</file>

<file path=ppt/slideLayouts/_rels/slideLayout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8.xml"/><Relationship Id="rId4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4" Type="http://schemas.openxmlformats.org/officeDocument/2006/relationships/image" Target="../media/image2.png"/></Relationships>
</file>

<file path=ppt/slideLayouts/_rels/slideLayout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9.xml"/><Relationship Id="rId4" Type="http://schemas.openxmlformats.org/officeDocument/2006/relationships/image" Target="../media/image2.png"/></Relationships>
</file>

<file path=ppt/slideLayouts/_rels/slideLayout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50.xml"/><Relationship Id="rId4" Type="http://schemas.openxmlformats.org/officeDocument/2006/relationships/image" Target="../media/image2.png"/></Relationships>
</file>

<file path=ppt/slideLayouts/_rels/slideLayout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51.xml"/><Relationship Id="rId4" Type="http://schemas.openxmlformats.org/officeDocument/2006/relationships/image" Target="../media/image2.png"/></Relationships>
</file>

<file path=ppt/slideLayouts/_rels/slideLayout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52.xml"/><Relationship Id="rId4" Type="http://schemas.openxmlformats.org/officeDocument/2006/relationships/image" Target="../media/image2.png"/></Relationships>
</file>

<file path=ppt/slideLayouts/_rels/slideLayout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53.xml"/><Relationship Id="rId4" Type="http://schemas.openxmlformats.org/officeDocument/2006/relationships/image" Target="../media/image2.png"/></Relationships>
</file>

<file path=ppt/slideLayouts/_rels/slideLayout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54.xml"/><Relationship Id="rId4" Type="http://schemas.openxmlformats.org/officeDocument/2006/relationships/image" Target="../media/image2.png"/></Relationships>
</file>

<file path=ppt/slideLayouts/_rels/slideLayout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55.xml"/></Relationships>
</file>

<file path=ppt/slideLayouts/_rels/slideLayout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56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4" Type="http://schemas.openxmlformats.org/officeDocument/2006/relationships/image" Target="../media/image2.png"/></Relationships>
</file>

<file path=ppt/slideLayouts/_rels/slideLayout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57.xml"/></Relationships>
</file>

<file path=ppt/slideLayouts/_rels/slideLayout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58.xml"/></Relationships>
</file>

<file path=ppt/slideLayouts/_rels/slideLayout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59.xml"/><Relationship Id="rId4" Type="http://schemas.openxmlformats.org/officeDocument/2006/relationships/image" Target="../media/image2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4" Type="http://schemas.openxmlformats.org/officeDocument/2006/relationships/image" Target="../media/image2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4" Type="http://schemas.openxmlformats.org/officeDocument/2006/relationships/image" Target="../media/image2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Relationship Id="rId4" Type="http://schemas.openxmlformats.org/officeDocument/2006/relationships/image" Target="../media/image2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Relationship Id="rId4" Type="http://schemas.openxmlformats.org/officeDocument/2006/relationships/image" Target="../media/image2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Relationship Id="rId4" Type="http://schemas.openxmlformats.org/officeDocument/2006/relationships/image" Target="../media/image2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.xml"/><Relationship Id="rId4" Type="http://schemas.openxmlformats.org/officeDocument/2006/relationships/image" Target="../media/image2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.xml"/><Relationship Id="rId4" Type="http://schemas.openxmlformats.org/officeDocument/2006/relationships/image" Target="../media/image2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5.xml"/><Relationship Id="rId4" Type="http://schemas.openxmlformats.org/officeDocument/2006/relationships/image" Target="../media/image2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6.xml"/><Relationship Id="rId4" Type="http://schemas.openxmlformats.org/officeDocument/2006/relationships/image" Target="../media/image2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7.xml"/><Relationship Id="rId4" Type="http://schemas.openxmlformats.org/officeDocument/2006/relationships/image" Target="../media/image2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8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9.xml"/><Relationship Id="rId4" Type="http://schemas.openxmlformats.org/officeDocument/2006/relationships/image" Target="../media/image2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0.xml"/><Relationship Id="rId4" Type="http://schemas.openxmlformats.org/officeDocument/2006/relationships/image" Target="../media/image2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1.xml"/><Relationship Id="rId4" Type="http://schemas.openxmlformats.org/officeDocument/2006/relationships/image" Target="../media/image2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2.xml"/><Relationship Id="rId4" Type="http://schemas.openxmlformats.org/officeDocument/2006/relationships/image" Target="../media/image2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3.xml"/><Relationship Id="rId4" Type="http://schemas.openxmlformats.org/officeDocument/2006/relationships/image" Target="../media/image2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4.xml"/><Relationship Id="rId4" Type="http://schemas.openxmlformats.org/officeDocument/2006/relationships/image" Target="../media/image2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5.xml"/><Relationship Id="rId4" Type="http://schemas.openxmlformats.org/officeDocument/2006/relationships/image" Target="../media/image2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6.xml"/><Relationship Id="rId4" Type="http://schemas.openxmlformats.org/officeDocument/2006/relationships/image" Target="../media/image2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7.xml"/><Relationship Id="rId4" Type="http://schemas.openxmlformats.org/officeDocument/2006/relationships/image" Target="../media/image2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8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9.xml"/><Relationship Id="rId4" Type="http://schemas.openxmlformats.org/officeDocument/2006/relationships/image" Target="../media/image2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0.xml"/><Relationship Id="rId4" Type="http://schemas.openxmlformats.org/officeDocument/2006/relationships/image" Target="../media/image2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1.xml"/><Relationship Id="rId4" Type="http://schemas.openxmlformats.org/officeDocument/2006/relationships/image" Target="../media/image2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2.xml"/><Relationship Id="rId4" Type="http://schemas.openxmlformats.org/officeDocument/2006/relationships/image" Target="../media/image2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3.xml"/><Relationship Id="rId4" Type="http://schemas.openxmlformats.org/officeDocument/2006/relationships/image" Target="../media/image2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4.xml"/><Relationship Id="rId4" Type="http://schemas.openxmlformats.org/officeDocument/2006/relationships/image" Target="../media/image2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5.xml"/><Relationship Id="rId4" Type="http://schemas.openxmlformats.org/officeDocument/2006/relationships/image" Target="../media/image2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6.xml"/><Relationship Id="rId4" Type="http://schemas.openxmlformats.org/officeDocument/2006/relationships/image" Target="../media/image2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7.xml"/><Relationship Id="rId4" Type="http://schemas.openxmlformats.org/officeDocument/2006/relationships/image" Target="../media/image2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8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9.xml"/><Relationship Id="rId4" Type="http://schemas.openxmlformats.org/officeDocument/2006/relationships/image" Target="../media/image2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0.xml"/><Relationship Id="rId4" Type="http://schemas.openxmlformats.org/officeDocument/2006/relationships/image" Target="../media/image2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1.xml"/><Relationship Id="rId4" Type="http://schemas.openxmlformats.org/officeDocument/2006/relationships/image" Target="../media/image2.pn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2.xml"/><Relationship Id="rId4" Type="http://schemas.openxmlformats.org/officeDocument/2006/relationships/image" Target="../media/image2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3.xml"/><Relationship Id="rId4" Type="http://schemas.openxmlformats.org/officeDocument/2006/relationships/image" Target="../media/image2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4.xml"/><Relationship Id="rId4" Type="http://schemas.openxmlformats.org/officeDocument/2006/relationships/image" Target="../media/image2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5.xml"/><Relationship Id="rId4" Type="http://schemas.openxmlformats.org/officeDocument/2006/relationships/image" Target="../media/image2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6.xml"/><Relationship Id="rId4" Type="http://schemas.openxmlformats.org/officeDocument/2006/relationships/image" Target="../media/image2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7.xml"/><Relationship Id="rId4" Type="http://schemas.openxmlformats.org/officeDocument/2006/relationships/image" Target="../media/image2.pn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8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9.xml"/><Relationship Id="rId4" Type="http://schemas.openxmlformats.org/officeDocument/2006/relationships/image" Target="../media/image2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0.xml"/><Relationship Id="rId4" Type="http://schemas.openxmlformats.org/officeDocument/2006/relationships/image" Target="../media/image2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1.xml"/><Relationship Id="rId4" Type="http://schemas.openxmlformats.org/officeDocument/2006/relationships/image" Target="../media/image2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2.xml"/><Relationship Id="rId4" Type="http://schemas.openxmlformats.org/officeDocument/2006/relationships/image" Target="../media/image2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3.xml"/><Relationship Id="rId4" Type="http://schemas.openxmlformats.org/officeDocument/2006/relationships/image" Target="../media/image2.png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4.xml"/><Relationship Id="rId4" Type="http://schemas.openxmlformats.org/officeDocument/2006/relationships/image" Target="../media/image2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5.xml"/><Relationship Id="rId4" Type="http://schemas.openxmlformats.org/officeDocument/2006/relationships/image" Target="../media/image2.pn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6.xml"/><Relationship Id="rId4" Type="http://schemas.openxmlformats.org/officeDocument/2006/relationships/image" Target="../media/image2.pn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7.xml"/><Relationship Id="rId4" Type="http://schemas.openxmlformats.org/officeDocument/2006/relationships/image" Target="../media/image2.png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8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9.xml"/><Relationship Id="rId4" Type="http://schemas.openxmlformats.org/officeDocument/2006/relationships/image" Target="../media/image2.pn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0.xml"/><Relationship Id="rId4" Type="http://schemas.openxmlformats.org/officeDocument/2006/relationships/image" Target="../media/image2.pn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1.xml"/><Relationship Id="rId4" Type="http://schemas.openxmlformats.org/officeDocument/2006/relationships/image" Target="../media/image2.png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2.xml"/><Relationship Id="rId4" Type="http://schemas.openxmlformats.org/officeDocument/2006/relationships/image" Target="../media/image2.png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3.xml"/><Relationship Id="rId4" Type="http://schemas.openxmlformats.org/officeDocument/2006/relationships/image" Target="../media/image2.png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4.xml"/><Relationship Id="rId4" Type="http://schemas.openxmlformats.org/officeDocument/2006/relationships/image" Target="../media/image2.png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5.xml"/><Relationship Id="rId4" Type="http://schemas.openxmlformats.org/officeDocument/2006/relationships/image" Target="../media/image2.png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6.xml"/><Relationship Id="rId4" Type="http://schemas.openxmlformats.org/officeDocument/2006/relationships/image" Target="../media/image2.png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7.xml"/><Relationship Id="rId4" Type="http://schemas.openxmlformats.org/officeDocument/2006/relationships/image" Target="../media/image2.png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8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9.xml"/><Relationship Id="rId4" Type="http://schemas.openxmlformats.org/officeDocument/2006/relationships/image" Target="../media/image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0.xml"/><Relationship Id="rId4" Type="http://schemas.openxmlformats.org/officeDocument/2006/relationships/image" Target="../media/image2.png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1.xml"/><Relationship Id="rId4" Type="http://schemas.openxmlformats.org/officeDocument/2006/relationships/image" Target="../media/image2.png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2.xml"/><Relationship Id="rId4" Type="http://schemas.openxmlformats.org/officeDocument/2006/relationships/image" Target="../media/image2.png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3.xml"/><Relationship Id="rId4" Type="http://schemas.openxmlformats.org/officeDocument/2006/relationships/image" Target="../media/image2.png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4.xml"/><Relationship Id="rId4" Type="http://schemas.openxmlformats.org/officeDocument/2006/relationships/image" Target="../media/image2.png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5.xml"/><Relationship Id="rId4" Type="http://schemas.openxmlformats.org/officeDocument/2006/relationships/image" Target="../media/image2.png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6.xml"/><Relationship Id="rId4" Type="http://schemas.openxmlformats.org/officeDocument/2006/relationships/image" Target="../media/image2.png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7.xml"/><Relationship Id="rId4" Type="http://schemas.openxmlformats.org/officeDocument/2006/relationships/image" Target="../media/image2.png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8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9.xml"/><Relationship Id="rId4" Type="http://schemas.openxmlformats.org/officeDocument/2006/relationships/image" Target="../media/image2.png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0.xml"/><Relationship Id="rId4" Type="http://schemas.openxmlformats.org/officeDocument/2006/relationships/image" Target="../media/image2.png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1.xml"/><Relationship Id="rId4" Type="http://schemas.openxmlformats.org/officeDocument/2006/relationships/image" Target="../media/image2.png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2.xml"/><Relationship Id="rId4" Type="http://schemas.openxmlformats.org/officeDocument/2006/relationships/image" Target="../media/image2.png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3.xml"/><Relationship Id="rId4" Type="http://schemas.openxmlformats.org/officeDocument/2006/relationships/image" Target="../media/image2.png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4.xml"/><Relationship Id="rId4" Type="http://schemas.openxmlformats.org/officeDocument/2006/relationships/image" Target="../media/image2.png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5.xml"/><Relationship Id="rId4" Type="http://schemas.openxmlformats.org/officeDocument/2006/relationships/image" Target="../media/image2.png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6.xml"/><Relationship Id="rId4" Type="http://schemas.openxmlformats.org/officeDocument/2006/relationships/image" Target="../media/image2.png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7.xml"/><Relationship Id="rId4" Type="http://schemas.openxmlformats.org/officeDocument/2006/relationships/image" Target="../media/image2.png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8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310CD-41AC-5B4C-9C3E-5C919ADE4F5A}" type="datetime1">
              <a:rPr lang="it-IT"/>
              <a:pPr>
                <a:defRPr/>
              </a:pPr>
              <a:t>12/04/2017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80C495-E8F0-CF48-BA88-A47D2B063496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647724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26AD4-C9A0-714B-ABDB-913CB15B81B5}" type="datetime1">
              <a:rPr lang="it-IT"/>
              <a:pPr>
                <a:defRPr/>
              </a:pPr>
              <a:t>12/04/2017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B4648-AF28-934E-84B0-0B3FBE43CDB7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97296706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7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777813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8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98642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9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37848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0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892001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894344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2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581863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3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901457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4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708531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5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838556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6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966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EABB72-F136-DF44-AC40-FCC93B424004}" type="datetime1">
              <a:rPr lang="it-IT"/>
              <a:pPr>
                <a:defRPr/>
              </a:pPr>
              <a:t>12/04/2017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C896DA-9083-F648-8A73-047C71B3FDBC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62400900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7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097480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8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5843921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9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9801930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0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565395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082557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2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306254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3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10919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4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7765305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5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4616092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6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5310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egnaposto numero diapositiva 5"/>
          <p:cNvSpPr>
            <a:spLocks noGrp="1"/>
          </p:cNvSpPr>
          <p:nvPr>
            <p:ph type="sldNum" sz="quarter" idx="10"/>
          </p:nvPr>
        </p:nvSpPr>
        <p:spPr>
          <a:xfrm>
            <a:off x="6902450" y="644842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4F40D33E-0B4C-2943-883F-0DCBA0AEAF04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608303408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7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2013489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8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8578029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9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8172120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0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1503055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21862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2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156558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3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3737123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4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694074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5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9431803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6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83283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5746644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7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767362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8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097492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9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7026523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0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309920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9018189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2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3885342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3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0541362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4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1624480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5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792593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6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58273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5843078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7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254783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8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8838947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9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559629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0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5390780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86040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2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2616523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3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1115254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4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135133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5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8856727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6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0665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945918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7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7491201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8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8519036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9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6936970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0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4882608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7950936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2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7044393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3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3591479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4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6325481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5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2837464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6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9308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0366483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7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0069624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8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4231900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9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430526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0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6792190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5064128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2707528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100083853(1)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3357563"/>
            <a:ext cx="9147176" cy="344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3717242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3806865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6192688" cy="275630"/>
          </a:xfrm>
        </p:spPr>
        <p:txBody>
          <a:bodyPr anchor="b">
            <a:normAutofit/>
          </a:bodyPr>
          <a:lstStyle>
            <a:lvl1pPr algn="l">
              <a:defRPr sz="1800" b="1">
                <a:solidFill>
                  <a:schemeClr val="bg1"/>
                </a:solidFill>
                <a:latin typeface="Arial Black" pitchFamily="34" charset="0"/>
              </a:defRPr>
            </a:lvl1pPr>
          </a:lstStyle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971600" y="1556791"/>
            <a:ext cx="3600400" cy="4536505"/>
          </a:xfrm>
        </p:spPr>
        <p:txBody>
          <a:bodyPr>
            <a:normAutofit/>
          </a:bodyPr>
          <a:lstStyle>
            <a:lvl1pPr marL="1588" indent="-1588">
              <a:buFont typeface="Arial" pitchFamily="34" charset="0"/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dirty="0" smtClean="0"/>
              <a:t>Fare clic per modificare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468067712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6192688" cy="275630"/>
          </a:xfrm>
        </p:spPr>
        <p:txBody>
          <a:bodyPr anchor="b">
            <a:normAutofit/>
          </a:bodyPr>
          <a:lstStyle>
            <a:lvl1pPr algn="l">
              <a:defRPr sz="1800" b="1">
                <a:solidFill>
                  <a:schemeClr val="bg1"/>
                </a:solidFill>
                <a:latin typeface="Arial Black" pitchFamily="34" charset="0"/>
              </a:defRPr>
            </a:lvl1pPr>
          </a:lstStyle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971600" y="1556791"/>
            <a:ext cx="7200800" cy="4536505"/>
          </a:xfrm>
        </p:spPr>
        <p:txBody>
          <a:bodyPr>
            <a:normAutofit/>
          </a:bodyPr>
          <a:lstStyle>
            <a:lvl1pPr marL="1588" indent="-1588">
              <a:buFont typeface="Arial" pitchFamily="34" charset="0"/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dirty="0" smtClean="0"/>
              <a:t>Fare clic per modificare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5814366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0215838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6192688" cy="275630"/>
          </a:xfrm>
        </p:spPr>
        <p:txBody>
          <a:bodyPr anchor="b">
            <a:normAutofit/>
          </a:bodyPr>
          <a:lstStyle>
            <a:lvl1pPr algn="l">
              <a:defRPr sz="1800" b="1">
                <a:solidFill>
                  <a:schemeClr val="bg1"/>
                </a:solidFill>
                <a:latin typeface="Arial Black" pitchFamily="34" charset="0"/>
              </a:defRPr>
            </a:lvl1pPr>
          </a:lstStyle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0" y="1556791"/>
            <a:ext cx="3600400" cy="4536505"/>
          </a:xfrm>
        </p:spPr>
        <p:txBody>
          <a:bodyPr>
            <a:normAutofit/>
          </a:bodyPr>
          <a:lstStyle>
            <a:lvl1pPr marL="1588" indent="-1588">
              <a:buFont typeface="Arial" pitchFamily="34" charset="0"/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dirty="0" smtClean="0"/>
              <a:t>Fare clic per modificare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1154728911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6192688" cy="275630"/>
          </a:xfrm>
        </p:spPr>
        <p:txBody>
          <a:bodyPr anchor="b">
            <a:normAutofit/>
          </a:bodyPr>
          <a:lstStyle>
            <a:lvl1pPr algn="l">
              <a:defRPr sz="1800" b="1">
                <a:solidFill>
                  <a:schemeClr val="bg1"/>
                </a:solidFill>
                <a:latin typeface="Arial Black" pitchFamily="34" charset="0"/>
              </a:defRPr>
            </a:lvl1pPr>
          </a:lstStyle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971600" y="1556791"/>
            <a:ext cx="7200800" cy="2376265"/>
          </a:xfrm>
        </p:spPr>
        <p:txBody>
          <a:bodyPr>
            <a:normAutofit/>
          </a:bodyPr>
          <a:lstStyle>
            <a:lvl1pPr marL="1588" indent="-1588">
              <a:buFont typeface="Arial" pitchFamily="34" charset="0"/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dirty="0" smtClean="0"/>
              <a:t>Fare clic per modificare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719089238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6911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692150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egnaposto numero diapositiva 5"/>
          <p:cNvSpPr>
            <a:spLocks noGrp="1"/>
          </p:cNvSpPr>
          <p:nvPr>
            <p:ph type="sldNum" sz="quarter" idx="10"/>
          </p:nvPr>
        </p:nvSpPr>
        <p:spPr>
          <a:xfrm>
            <a:off x="8378825" y="6453188"/>
            <a:ext cx="5143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86ACB4-E4D5-F643-A4BB-CA0E415F3DA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15081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31697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7906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BF24B-E9EC-5942-986A-5ACCDDF63F44}" type="datetime1">
              <a:rPr lang="it-IT"/>
              <a:pPr>
                <a:defRPr/>
              </a:pPr>
              <a:t>12/04/2017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6C04CC-EB56-8643-8D31-88B385A13B96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5026148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68992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96087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272973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91841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6043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16887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86439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69978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54041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9905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675333-9D67-214B-B1B0-FDC9B34D3E19}" type="datetime1">
              <a:rPr lang="it-IT"/>
              <a:pPr>
                <a:defRPr/>
              </a:pPr>
              <a:t>12/04/2017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A5454F-0A3A-2442-AA78-636D3289F854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992716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06381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27322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679966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195537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00055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44793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312641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63675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306954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08491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29CF7-24A1-A145-A3FE-6A9ED40CA8C1}" type="datetime1">
              <a:rPr lang="it-IT"/>
              <a:pPr>
                <a:defRPr/>
              </a:pPr>
              <a:t>12/04/2017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254F40-7A53-9044-A613-FFCBF9314EB1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04088025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230713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993855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59896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891362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71613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346554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5192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456868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805609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1262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4EBD5-C0C4-1A4A-B37D-39BEEA533BFC}" type="datetime1">
              <a:rPr lang="it-IT"/>
              <a:pPr>
                <a:defRPr/>
              </a:pPr>
              <a:t>12/04/2017</a:t>
            </a:fld>
            <a:endParaRPr 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281954-0779-BE4D-9CB0-FD52B1E851A6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67267413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445893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820667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751252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677556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72505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652704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051231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681800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4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467515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5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1893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A92077-C4CB-A940-867F-7BF9C0B0CD9C}" type="datetime1">
              <a:rPr lang="it-IT"/>
              <a:pPr>
                <a:defRPr/>
              </a:pPr>
              <a:t>12/04/2017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85E04D-F018-844F-8505-5CC1FEAB40BE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28018510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643772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776456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9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45283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0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365640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191249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2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627798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3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27690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4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599531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5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1382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6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1421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847F6C-7096-CB42-AB08-07DF6BEA7D23}" type="datetime1">
              <a:rPr lang="it-IT"/>
              <a:pPr>
                <a:defRPr/>
              </a:pPr>
              <a:t>12/04/2017</a:t>
            </a:fld>
            <a:endParaRPr 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259B24-A6FA-4543-8BD2-1051550B1945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43235002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7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559873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8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501312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9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101294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0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10500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37174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2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339965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3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19428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4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374612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5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051653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6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1659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FF2C3-91A8-2149-A634-0A881804FD0F}" type="datetime1">
              <a:rPr lang="it-IT"/>
              <a:pPr>
                <a:defRPr/>
              </a:pPr>
              <a:t>12/04/2017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5C9BDC-DC51-3143-B37F-43A31C69D77D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56962514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7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917775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8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29834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9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028184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0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185940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257756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2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105960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3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74957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4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758565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5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574836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6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4521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35352-0845-EF4F-8A0E-6B37A7A63AD8}" type="datetime1">
              <a:rPr lang="it-IT"/>
              <a:pPr>
                <a:defRPr/>
              </a:pPr>
              <a:t>12/04/2017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0296CD-8249-C644-8356-224F01D1ADDE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000709074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7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081815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8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228487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9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99583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0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401510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530945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2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023884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3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961407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4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041957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5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194020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6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 descr="sfondogrigiopptrosso.jp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 descr="Aifos-trasp-payoff2righ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28663"/>
            <a:ext cx="10334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7073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117" Type="http://schemas.openxmlformats.org/officeDocument/2006/relationships/slideLayout" Target="../slideLayouts/slideLayout117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33" Type="http://schemas.openxmlformats.org/officeDocument/2006/relationships/slideLayout" Target="../slideLayouts/slideLayout133.xml"/><Relationship Id="rId138" Type="http://schemas.openxmlformats.org/officeDocument/2006/relationships/slideLayout" Target="../slideLayouts/slideLayout138.xml"/><Relationship Id="rId154" Type="http://schemas.openxmlformats.org/officeDocument/2006/relationships/slideLayout" Target="../slideLayouts/slideLayout154.xml"/><Relationship Id="rId159" Type="http://schemas.openxmlformats.org/officeDocument/2006/relationships/slideLayout" Target="../slideLayouts/slideLayout159.xml"/><Relationship Id="rId16" Type="http://schemas.openxmlformats.org/officeDocument/2006/relationships/slideLayout" Target="../slideLayouts/slideLayout16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123" Type="http://schemas.openxmlformats.org/officeDocument/2006/relationships/slideLayout" Target="../slideLayouts/slideLayout123.xml"/><Relationship Id="rId128" Type="http://schemas.openxmlformats.org/officeDocument/2006/relationships/slideLayout" Target="../slideLayouts/slideLayout128.xml"/><Relationship Id="rId144" Type="http://schemas.openxmlformats.org/officeDocument/2006/relationships/slideLayout" Target="../slideLayouts/slideLayout144.xml"/><Relationship Id="rId149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160" Type="http://schemas.openxmlformats.org/officeDocument/2006/relationships/slideLayout" Target="../slideLayouts/slideLayout160.xml"/><Relationship Id="rId165" Type="http://schemas.openxmlformats.org/officeDocument/2006/relationships/theme" Target="../theme/theme1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113" Type="http://schemas.openxmlformats.org/officeDocument/2006/relationships/slideLayout" Target="../slideLayouts/slideLayout113.xml"/><Relationship Id="rId118" Type="http://schemas.openxmlformats.org/officeDocument/2006/relationships/slideLayout" Target="../slideLayouts/slideLayout118.xml"/><Relationship Id="rId134" Type="http://schemas.openxmlformats.org/officeDocument/2006/relationships/slideLayout" Target="../slideLayouts/slideLayout134.xml"/><Relationship Id="rId139" Type="http://schemas.openxmlformats.org/officeDocument/2006/relationships/slideLayout" Target="../slideLayouts/slideLayout139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150" Type="http://schemas.openxmlformats.org/officeDocument/2006/relationships/slideLayout" Target="../slideLayouts/slideLayout150.xml"/><Relationship Id="rId155" Type="http://schemas.openxmlformats.org/officeDocument/2006/relationships/slideLayout" Target="../slideLayouts/slideLayout155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slideLayout" Target="../slideLayouts/slideLayout103.xml"/><Relationship Id="rId108" Type="http://schemas.openxmlformats.org/officeDocument/2006/relationships/slideLayout" Target="../slideLayouts/slideLayout108.xml"/><Relationship Id="rId124" Type="http://schemas.openxmlformats.org/officeDocument/2006/relationships/slideLayout" Target="../slideLayouts/slideLayout124.xml"/><Relationship Id="rId129" Type="http://schemas.openxmlformats.org/officeDocument/2006/relationships/slideLayout" Target="../slideLayouts/slideLayout129.xml"/><Relationship Id="rId54" Type="http://schemas.openxmlformats.org/officeDocument/2006/relationships/slideLayout" Target="../slideLayouts/slideLayout54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40" Type="http://schemas.openxmlformats.org/officeDocument/2006/relationships/slideLayout" Target="../slideLayouts/slideLayout140.xml"/><Relationship Id="rId145" Type="http://schemas.openxmlformats.org/officeDocument/2006/relationships/slideLayout" Target="../slideLayouts/slideLayout145.xml"/><Relationship Id="rId161" Type="http://schemas.openxmlformats.org/officeDocument/2006/relationships/slideLayout" Target="../slideLayouts/slideLayout16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14" Type="http://schemas.openxmlformats.org/officeDocument/2006/relationships/slideLayout" Target="../slideLayouts/slideLayout114.xml"/><Relationship Id="rId119" Type="http://schemas.openxmlformats.org/officeDocument/2006/relationships/slideLayout" Target="../slideLayouts/slideLayout119.xml"/><Relationship Id="rId127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122" Type="http://schemas.openxmlformats.org/officeDocument/2006/relationships/slideLayout" Target="../slideLayouts/slideLayout122.xml"/><Relationship Id="rId130" Type="http://schemas.openxmlformats.org/officeDocument/2006/relationships/slideLayout" Target="../slideLayouts/slideLayout130.xml"/><Relationship Id="rId135" Type="http://schemas.openxmlformats.org/officeDocument/2006/relationships/slideLayout" Target="../slideLayouts/slideLayout135.xml"/><Relationship Id="rId143" Type="http://schemas.openxmlformats.org/officeDocument/2006/relationships/slideLayout" Target="../slideLayouts/slideLayout143.xml"/><Relationship Id="rId148" Type="http://schemas.openxmlformats.org/officeDocument/2006/relationships/slideLayout" Target="../slideLayouts/slideLayout148.xml"/><Relationship Id="rId151" Type="http://schemas.openxmlformats.org/officeDocument/2006/relationships/slideLayout" Target="../slideLayouts/slideLayout151.xml"/><Relationship Id="rId156" Type="http://schemas.openxmlformats.org/officeDocument/2006/relationships/slideLayout" Target="../slideLayouts/slideLayout156.xml"/><Relationship Id="rId164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120" Type="http://schemas.openxmlformats.org/officeDocument/2006/relationships/slideLayout" Target="../slideLayouts/slideLayout120.xml"/><Relationship Id="rId125" Type="http://schemas.openxmlformats.org/officeDocument/2006/relationships/slideLayout" Target="../slideLayouts/slideLayout125.xml"/><Relationship Id="rId141" Type="http://schemas.openxmlformats.org/officeDocument/2006/relationships/slideLayout" Target="../slideLayouts/slideLayout141.xml"/><Relationship Id="rId146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162" Type="http://schemas.openxmlformats.org/officeDocument/2006/relationships/slideLayout" Target="../slideLayouts/slideLayout16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slideLayout" Target="../slideLayouts/slideLayout110.xml"/><Relationship Id="rId115" Type="http://schemas.openxmlformats.org/officeDocument/2006/relationships/slideLayout" Target="../slideLayouts/slideLayout115.xml"/><Relationship Id="rId131" Type="http://schemas.openxmlformats.org/officeDocument/2006/relationships/slideLayout" Target="../slideLayouts/slideLayout131.xml"/><Relationship Id="rId136" Type="http://schemas.openxmlformats.org/officeDocument/2006/relationships/slideLayout" Target="../slideLayouts/slideLayout136.xml"/><Relationship Id="rId157" Type="http://schemas.openxmlformats.org/officeDocument/2006/relationships/slideLayout" Target="../slideLayouts/slideLayout157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52" Type="http://schemas.openxmlformats.org/officeDocument/2006/relationships/slideLayout" Target="../slideLayouts/slideLayout15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126" Type="http://schemas.openxmlformats.org/officeDocument/2006/relationships/slideLayout" Target="../slideLayouts/slideLayout126.xml"/><Relationship Id="rId147" Type="http://schemas.openxmlformats.org/officeDocument/2006/relationships/slideLayout" Target="../slideLayouts/slideLayout14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121" Type="http://schemas.openxmlformats.org/officeDocument/2006/relationships/slideLayout" Target="../slideLayouts/slideLayout121.xml"/><Relationship Id="rId142" Type="http://schemas.openxmlformats.org/officeDocument/2006/relationships/slideLayout" Target="../slideLayouts/slideLayout142.xml"/><Relationship Id="rId163" Type="http://schemas.openxmlformats.org/officeDocument/2006/relationships/slideLayout" Target="../slideLayouts/slideLayout163.xml"/><Relationship Id="rId3" Type="http://schemas.openxmlformats.org/officeDocument/2006/relationships/slideLayout" Target="../slideLayouts/slideLayout3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Relationship Id="rId116" Type="http://schemas.openxmlformats.org/officeDocument/2006/relationships/slideLayout" Target="../slideLayouts/slideLayout116.xml"/><Relationship Id="rId137" Type="http://schemas.openxmlformats.org/officeDocument/2006/relationships/slideLayout" Target="../slideLayouts/slideLayout137.xml"/><Relationship Id="rId158" Type="http://schemas.openxmlformats.org/officeDocument/2006/relationships/slideLayout" Target="../slideLayouts/slideLayout15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62" Type="http://schemas.openxmlformats.org/officeDocument/2006/relationships/slideLayout" Target="../slideLayouts/slideLayout62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111" Type="http://schemas.openxmlformats.org/officeDocument/2006/relationships/slideLayout" Target="../slideLayouts/slideLayout111.xml"/><Relationship Id="rId132" Type="http://schemas.openxmlformats.org/officeDocument/2006/relationships/slideLayout" Target="../slideLayouts/slideLayout132.xml"/><Relationship Id="rId153" Type="http://schemas.openxmlformats.org/officeDocument/2006/relationships/slideLayout" Target="../slideLayouts/slideLayout15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2.xml"/><Relationship Id="rId3" Type="http://schemas.openxmlformats.org/officeDocument/2006/relationships/slideLayout" Target="../slideLayouts/slideLayout167.xml"/><Relationship Id="rId7" Type="http://schemas.openxmlformats.org/officeDocument/2006/relationships/slideLayout" Target="../slideLayouts/slideLayout171.xml"/><Relationship Id="rId2" Type="http://schemas.openxmlformats.org/officeDocument/2006/relationships/slideLayout" Target="../slideLayouts/slideLayout166.xml"/><Relationship Id="rId1" Type="http://schemas.openxmlformats.org/officeDocument/2006/relationships/slideLayout" Target="../slideLayouts/slideLayout165.xml"/><Relationship Id="rId6" Type="http://schemas.openxmlformats.org/officeDocument/2006/relationships/slideLayout" Target="../slideLayouts/slideLayout170.xml"/><Relationship Id="rId5" Type="http://schemas.openxmlformats.org/officeDocument/2006/relationships/slideLayout" Target="../slideLayouts/slideLayout169.xml"/><Relationship Id="rId4" Type="http://schemas.openxmlformats.org/officeDocument/2006/relationships/slideLayout" Target="../slideLayouts/slideLayout168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Fare clic per modificare lo stile del titolo</a:t>
            </a:r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Fare clic per modificare stili del testo dello schema</a:t>
            </a:r>
          </a:p>
          <a:p>
            <a:pPr lvl="1"/>
            <a:r>
              <a:rPr lang="it-IT" altLang="it-IT"/>
              <a:t>Secondo livello</a:t>
            </a:r>
          </a:p>
          <a:p>
            <a:pPr lvl="2"/>
            <a:r>
              <a:rPr lang="it-IT" altLang="it-IT"/>
              <a:t>Terzo livello</a:t>
            </a:r>
          </a:p>
          <a:p>
            <a:pPr lvl="3"/>
            <a:r>
              <a:rPr lang="it-IT" altLang="it-IT"/>
              <a:t>Quarto livello</a:t>
            </a:r>
          </a:p>
          <a:p>
            <a:pPr lvl="4"/>
            <a:r>
              <a:rPr lang="it-IT" alt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2C3BD92-89A2-C748-9FDD-BD81C1D00A01}" type="datetime1">
              <a:rPr lang="it-IT"/>
              <a:pPr>
                <a:defRPr/>
              </a:pPr>
              <a:t>12/04/2017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02E74320-00DE-EA4B-BFB3-2C0DD57C48FB}" type="slidenum">
              <a:rPr lang="it-IT" altLang="it-IT"/>
              <a:pPr/>
              <a:t>‹N›</a:t>
            </a:fld>
            <a:endParaRPr lang="it-IT" alt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706" r:id="rId1"/>
    <p:sldLayoutId id="2147486707" r:id="rId2"/>
    <p:sldLayoutId id="2147486708" r:id="rId3"/>
    <p:sldLayoutId id="2147486709" r:id="rId4"/>
    <p:sldLayoutId id="2147486710" r:id="rId5"/>
    <p:sldLayoutId id="2147486711" r:id="rId6"/>
    <p:sldLayoutId id="2147486712" r:id="rId7"/>
    <p:sldLayoutId id="2147486713" r:id="rId8"/>
    <p:sldLayoutId id="2147486714" r:id="rId9"/>
    <p:sldLayoutId id="2147486715" r:id="rId10"/>
    <p:sldLayoutId id="2147486716" r:id="rId11"/>
    <p:sldLayoutId id="2147486717" r:id="rId12"/>
    <p:sldLayoutId id="2147486719" r:id="rId13"/>
    <p:sldLayoutId id="2147486721" r:id="rId14"/>
    <p:sldLayoutId id="2147486722" r:id="rId15"/>
    <p:sldLayoutId id="2147486723" r:id="rId16"/>
    <p:sldLayoutId id="2147486726" r:id="rId17"/>
    <p:sldLayoutId id="2147486730" r:id="rId18"/>
    <p:sldLayoutId id="2147486731" r:id="rId19"/>
    <p:sldLayoutId id="2147486732" r:id="rId20"/>
    <p:sldLayoutId id="2147486733" r:id="rId21"/>
    <p:sldLayoutId id="2147486734" r:id="rId22"/>
    <p:sldLayoutId id="2147486735" r:id="rId23"/>
    <p:sldLayoutId id="2147486736" r:id="rId24"/>
    <p:sldLayoutId id="2147486737" r:id="rId25"/>
    <p:sldLayoutId id="2147486738" r:id="rId26"/>
    <p:sldLayoutId id="2147486739" r:id="rId27"/>
    <p:sldLayoutId id="2147486740" r:id="rId28"/>
    <p:sldLayoutId id="2147486741" r:id="rId29"/>
    <p:sldLayoutId id="2147486742" r:id="rId30"/>
    <p:sldLayoutId id="2147486743" r:id="rId31"/>
    <p:sldLayoutId id="2147486744" r:id="rId32"/>
    <p:sldLayoutId id="2147486745" r:id="rId33"/>
    <p:sldLayoutId id="2147486746" r:id="rId34"/>
    <p:sldLayoutId id="2147486747" r:id="rId35"/>
    <p:sldLayoutId id="2147486748" r:id="rId36"/>
    <p:sldLayoutId id="2147486749" r:id="rId37"/>
    <p:sldLayoutId id="2147486750" r:id="rId38"/>
    <p:sldLayoutId id="2147486751" r:id="rId39"/>
    <p:sldLayoutId id="2147486752" r:id="rId40"/>
    <p:sldLayoutId id="2147486753" r:id="rId41"/>
    <p:sldLayoutId id="2147486754" r:id="rId42"/>
    <p:sldLayoutId id="2147486755" r:id="rId43"/>
    <p:sldLayoutId id="2147486756" r:id="rId44"/>
    <p:sldLayoutId id="2147486757" r:id="rId45"/>
    <p:sldLayoutId id="2147486758" r:id="rId46"/>
    <p:sldLayoutId id="2147486759" r:id="rId47"/>
    <p:sldLayoutId id="2147486760" r:id="rId48"/>
    <p:sldLayoutId id="2147486761" r:id="rId49"/>
    <p:sldLayoutId id="2147486762" r:id="rId50"/>
    <p:sldLayoutId id="2147486763" r:id="rId51"/>
    <p:sldLayoutId id="2147486764" r:id="rId52"/>
    <p:sldLayoutId id="2147486765" r:id="rId53"/>
    <p:sldLayoutId id="2147486766" r:id="rId54"/>
    <p:sldLayoutId id="2147486767" r:id="rId55"/>
    <p:sldLayoutId id="2147486768" r:id="rId56"/>
    <p:sldLayoutId id="2147486769" r:id="rId57"/>
    <p:sldLayoutId id="2147486770" r:id="rId58"/>
    <p:sldLayoutId id="2147486771" r:id="rId59"/>
    <p:sldLayoutId id="2147486772" r:id="rId60"/>
    <p:sldLayoutId id="2147486773" r:id="rId61"/>
    <p:sldLayoutId id="2147486774" r:id="rId62"/>
    <p:sldLayoutId id="2147486775" r:id="rId63"/>
    <p:sldLayoutId id="2147486776" r:id="rId64"/>
    <p:sldLayoutId id="2147486777" r:id="rId65"/>
    <p:sldLayoutId id="2147486778" r:id="rId66"/>
    <p:sldLayoutId id="2147486779" r:id="rId67"/>
    <p:sldLayoutId id="2147486780" r:id="rId68"/>
    <p:sldLayoutId id="2147486781" r:id="rId69"/>
    <p:sldLayoutId id="2147486782" r:id="rId70"/>
    <p:sldLayoutId id="2147486783" r:id="rId71"/>
    <p:sldLayoutId id="2147486784" r:id="rId72"/>
    <p:sldLayoutId id="2147486785" r:id="rId73"/>
    <p:sldLayoutId id="2147486786" r:id="rId74"/>
    <p:sldLayoutId id="2147486787" r:id="rId75"/>
    <p:sldLayoutId id="2147486788" r:id="rId76"/>
    <p:sldLayoutId id="2147486789" r:id="rId77"/>
    <p:sldLayoutId id="2147486790" r:id="rId78"/>
    <p:sldLayoutId id="2147486791" r:id="rId79"/>
    <p:sldLayoutId id="2147486792" r:id="rId80"/>
    <p:sldLayoutId id="2147486793" r:id="rId81"/>
    <p:sldLayoutId id="2147486794" r:id="rId82"/>
    <p:sldLayoutId id="2147486795" r:id="rId83"/>
    <p:sldLayoutId id="2147486796" r:id="rId84"/>
    <p:sldLayoutId id="2147486797" r:id="rId85"/>
    <p:sldLayoutId id="2147486798" r:id="rId86"/>
    <p:sldLayoutId id="2147486799" r:id="rId87"/>
    <p:sldLayoutId id="2147486800" r:id="rId88"/>
    <p:sldLayoutId id="2147486801" r:id="rId89"/>
    <p:sldLayoutId id="2147486802" r:id="rId90"/>
    <p:sldLayoutId id="2147486803" r:id="rId91"/>
    <p:sldLayoutId id="2147486804" r:id="rId92"/>
    <p:sldLayoutId id="2147486805" r:id="rId93"/>
    <p:sldLayoutId id="2147486806" r:id="rId94"/>
    <p:sldLayoutId id="2147486807" r:id="rId95"/>
    <p:sldLayoutId id="2147486808" r:id="rId96"/>
    <p:sldLayoutId id="2147486809" r:id="rId97"/>
    <p:sldLayoutId id="2147486810" r:id="rId98"/>
    <p:sldLayoutId id="2147486811" r:id="rId99"/>
    <p:sldLayoutId id="2147486812" r:id="rId100"/>
    <p:sldLayoutId id="2147486813" r:id="rId101"/>
    <p:sldLayoutId id="2147486814" r:id="rId102"/>
    <p:sldLayoutId id="2147486815" r:id="rId103"/>
    <p:sldLayoutId id="2147486816" r:id="rId104"/>
    <p:sldLayoutId id="2147486817" r:id="rId105"/>
    <p:sldLayoutId id="2147486818" r:id="rId106"/>
    <p:sldLayoutId id="2147486819" r:id="rId107"/>
    <p:sldLayoutId id="2147486820" r:id="rId108"/>
    <p:sldLayoutId id="2147486821" r:id="rId109"/>
    <p:sldLayoutId id="2147486822" r:id="rId110"/>
    <p:sldLayoutId id="2147486823" r:id="rId111"/>
    <p:sldLayoutId id="2147486824" r:id="rId112"/>
    <p:sldLayoutId id="2147486825" r:id="rId113"/>
    <p:sldLayoutId id="2147486826" r:id="rId114"/>
    <p:sldLayoutId id="2147486827" r:id="rId115"/>
    <p:sldLayoutId id="2147486828" r:id="rId116"/>
    <p:sldLayoutId id="2147486829" r:id="rId117"/>
    <p:sldLayoutId id="2147486830" r:id="rId118"/>
    <p:sldLayoutId id="2147486831" r:id="rId119"/>
    <p:sldLayoutId id="2147486832" r:id="rId120"/>
    <p:sldLayoutId id="2147486833" r:id="rId121"/>
    <p:sldLayoutId id="2147486834" r:id="rId122"/>
    <p:sldLayoutId id="2147486835" r:id="rId123"/>
    <p:sldLayoutId id="2147486836" r:id="rId124"/>
    <p:sldLayoutId id="2147486837" r:id="rId125"/>
    <p:sldLayoutId id="2147486838" r:id="rId126"/>
    <p:sldLayoutId id="2147486839" r:id="rId127"/>
    <p:sldLayoutId id="2147486840" r:id="rId128"/>
    <p:sldLayoutId id="2147486841" r:id="rId129"/>
    <p:sldLayoutId id="2147486842" r:id="rId130"/>
    <p:sldLayoutId id="2147486843" r:id="rId131"/>
    <p:sldLayoutId id="2147486844" r:id="rId132"/>
    <p:sldLayoutId id="2147486845" r:id="rId133"/>
    <p:sldLayoutId id="2147486846" r:id="rId134"/>
    <p:sldLayoutId id="2147486847" r:id="rId135"/>
    <p:sldLayoutId id="2147486848" r:id="rId136"/>
    <p:sldLayoutId id="2147486849" r:id="rId137"/>
    <p:sldLayoutId id="2147486850" r:id="rId138"/>
    <p:sldLayoutId id="2147486851" r:id="rId139"/>
    <p:sldLayoutId id="2147486852" r:id="rId140"/>
    <p:sldLayoutId id="2147486853" r:id="rId141"/>
    <p:sldLayoutId id="2147486854" r:id="rId142"/>
    <p:sldLayoutId id="2147486855" r:id="rId143"/>
    <p:sldLayoutId id="2147486856" r:id="rId144"/>
    <p:sldLayoutId id="2147486857" r:id="rId145"/>
    <p:sldLayoutId id="2147486858" r:id="rId146"/>
    <p:sldLayoutId id="2147486859" r:id="rId147"/>
    <p:sldLayoutId id="2147486860" r:id="rId148"/>
    <p:sldLayoutId id="2147486861" r:id="rId149"/>
    <p:sldLayoutId id="2147486862" r:id="rId150"/>
    <p:sldLayoutId id="2147486863" r:id="rId151"/>
    <p:sldLayoutId id="2147486864" r:id="rId152"/>
    <p:sldLayoutId id="2147486865" r:id="rId153"/>
    <p:sldLayoutId id="2147486866" r:id="rId154"/>
    <p:sldLayoutId id="2147486867" r:id="rId155"/>
    <p:sldLayoutId id="2147486868" r:id="rId156"/>
    <p:sldLayoutId id="2147486869" r:id="rId157"/>
    <p:sldLayoutId id="2147486870" r:id="rId158"/>
    <p:sldLayoutId id="2147486871" r:id="rId159"/>
    <p:sldLayoutId id="2147486872" r:id="rId160"/>
    <p:sldLayoutId id="2147486873" r:id="rId161"/>
    <p:sldLayoutId id="2147486874" r:id="rId162"/>
    <p:sldLayoutId id="2147486875" r:id="rId163"/>
    <p:sldLayoutId id="2147486876" r:id="rId16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Fare clic per modificare lo stile del titolo</a:t>
            </a:r>
          </a:p>
        </p:txBody>
      </p:sp>
      <p:sp>
        <p:nvSpPr>
          <p:cNvPr id="2051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Fare clic per modificare stili del testo dello schema</a:t>
            </a:r>
          </a:p>
          <a:p>
            <a:pPr lvl="1"/>
            <a:r>
              <a:rPr lang="it-IT" altLang="it-IT"/>
              <a:t>Secondo livello</a:t>
            </a:r>
          </a:p>
          <a:p>
            <a:pPr lvl="2"/>
            <a:r>
              <a:rPr lang="it-IT" altLang="it-IT"/>
              <a:t>Terzo livello</a:t>
            </a:r>
          </a:p>
          <a:p>
            <a:pPr lvl="3"/>
            <a:r>
              <a:rPr lang="it-IT" altLang="it-IT"/>
              <a:t>Quarto livello</a:t>
            </a:r>
          </a:p>
          <a:p>
            <a:pPr lvl="4"/>
            <a:r>
              <a:rPr lang="it-IT" alt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575FE450-BCA2-8545-8094-AC5BDCDB917F}" type="datetime1">
              <a:rPr lang="it-IT"/>
              <a:pPr>
                <a:defRPr/>
              </a:pPr>
              <a:t>12/04/2017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96C4C64E-3F09-FF4C-8AB3-439B1DDBB7D5}" type="slidenum">
              <a:rPr lang="it-IT" altLang="it-IT"/>
              <a:pPr/>
              <a:t>‹N›</a:t>
            </a:fld>
            <a:endParaRPr lang="it-IT" alt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877" r:id="rId1"/>
    <p:sldLayoutId id="2147486878" r:id="rId2"/>
    <p:sldLayoutId id="2147486879" r:id="rId3"/>
    <p:sldLayoutId id="2147486880" r:id="rId4"/>
    <p:sldLayoutId id="2147486881" r:id="rId5"/>
    <p:sldLayoutId id="2147486882" r:id="rId6"/>
    <p:sldLayoutId id="2147486883" r:id="rId7"/>
    <p:sldLayoutId id="2147486884" r:id="rId8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jpeg"/><Relationship Id="rId2" Type="http://schemas.openxmlformats.org/officeDocument/2006/relationships/tags" Target="../tags/tag161.xml"/><Relationship Id="rId1" Type="http://schemas.openxmlformats.org/officeDocument/2006/relationships/tags" Target="../tags/tag160.xml"/><Relationship Id="rId6" Type="http://schemas.openxmlformats.org/officeDocument/2006/relationships/image" Target="../media/image6.tiff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66.xml"/><Relationship Id="rId1" Type="http://schemas.openxmlformats.org/officeDocument/2006/relationships/tags" Target="../tags/tag16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65.xml"/><Relationship Id="rId1" Type="http://schemas.openxmlformats.org/officeDocument/2006/relationships/tags" Target="../tags/tag163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65.xml"/><Relationship Id="rId1" Type="http://schemas.openxmlformats.org/officeDocument/2006/relationships/tags" Target="../tags/tag164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65.xml"/><Relationship Id="rId1" Type="http://schemas.openxmlformats.org/officeDocument/2006/relationships/tags" Target="../tags/tag165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65.xml"/><Relationship Id="rId1" Type="http://schemas.openxmlformats.org/officeDocument/2006/relationships/tags" Target="../tags/tag166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65.xml"/><Relationship Id="rId1" Type="http://schemas.openxmlformats.org/officeDocument/2006/relationships/tags" Target="../tags/tag16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65.xml"/><Relationship Id="rId1" Type="http://schemas.openxmlformats.org/officeDocument/2006/relationships/tags" Target="../tags/tag168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65.xml"/><Relationship Id="rId1" Type="http://schemas.openxmlformats.org/officeDocument/2006/relationships/tags" Target="../tags/tag169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/>
          <p:cNvSpPr/>
          <p:nvPr/>
        </p:nvSpPr>
        <p:spPr>
          <a:xfrm>
            <a:off x="0" y="115888"/>
            <a:ext cx="9144000" cy="360362"/>
          </a:xfrm>
          <a:prstGeom prst="rect">
            <a:avLst/>
          </a:prstGeom>
          <a:gradFill>
            <a:gsLst>
              <a:gs pos="0">
                <a:srgbClr val="800000"/>
              </a:gs>
              <a:gs pos="30000">
                <a:srgbClr val="800000"/>
              </a:gs>
              <a:gs pos="64999">
                <a:srgbClr val="C00000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dirty="0"/>
          </a:p>
        </p:txBody>
      </p:sp>
      <p:sp>
        <p:nvSpPr>
          <p:cNvPr id="14" name="Rettangolo 13"/>
          <p:cNvSpPr/>
          <p:nvPr/>
        </p:nvSpPr>
        <p:spPr>
          <a:xfrm>
            <a:off x="-36513" y="3789363"/>
            <a:ext cx="9180513" cy="3068637"/>
          </a:xfrm>
          <a:prstGeom prst="rect">
            <a:avLst/>
          </a:prstGeom>
          <a:gradFill>
            <a:gsLst>
              <a:gs pos="0">
                <a:srgbClr val="460000"/>
              </a:gs>
              <a:gs pos="30000">
                <a:srgbClr val="800000"/>
              </a:gs>
              <a:gs pos="64999">
                <a:srgbClr val="C00000"/>
              </a:gs>
              <a:gs pos="89999">
                <a:schemeClr val="accent2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dirty="0"/>
          </a:p>
        </p:txBody>
      </p:sp>
      <p:sp>
        <p:nvSpPr>
          <p:cNvPr id="5" name="Rettangolo arrotondato 4"/>
          <p:cNvSpPr/>
          <p:nvPr/>
        </p:nvSpPr>
        <p:spPr>
          <a:xfrm>
            <a:off x="4932040" y="404664"/>
            <a:ext cx="3816424" cy="4104456"/>
          </a:xfrm>
          <a:prstGeom prst="roundRect">
            <a:avLst>
              <a:gd name="adj" fmla="val 6039"/>
            </a:avLst>
          </a:prstGeom>
          <a:solidFill>
            <a:schemeClr val="bg1"/>
          </a:solidFill>
          <a:ln>
            <a:noFill/>
          </a:ln>
          <a:effectLst>
            <a:outerShdw blurRad="50800" dist="152400" dir="2640000" sx="97000" sy="97000" algn="ctr" rotWithShape="0">
              <a:srgbClr val="3A3A3A">
                <a:alpha val="84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 smtClean="0">
                <a:ln>
                  <a:solidFill>
                    <a:schemeClr val="bg1"/>
                  </a:solidFill>
                </a:ln>
              </a:rPr>
              <a:t>c</a:t>
            </a:r>
            <a:endParaRPr lang="it-IT" dirty="0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179388" y="2774950"/>
            <a:ext cx="4537075" cy="2893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2800" b="1" dirty="0">
              <a:solidFill>
                <a:schemeClr val="tx1">
                  <a:lumMod val="75000"/>
                  <a:lumOff val="25000"/>
                </a:schemeClr>
              </a:solidFill>
              <a:latin typeface="Articulate" pitchFamily="2" charset="0"/>
              <a:ea typeface="+mn-ea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2800" b="1" dirty="0">
              <a:solidFill>
                <a:schemeClr val="tx1">
                  <a:lumMod val="75000"/>
                  <a:lumOff val="25000"/>
                </a:schemeClr>
              </a:solidFill>
              <a:latin typeface="Articulate" pitchFamily="2" charset="0"/>
              <a:ea typeface="+mn-ea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900" dirty="0">
              <a:latin typeface="Articulate" pitchFamily="2" charset="0"/>
              <a:ea typeface="+mn-ea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900" b="1" dirty="0">
              <a:solidFill>
                <a:srgbClr val="C00000"/>
              </a:solidFill>
              <a:latin typeface="Articulate" pitchFamily="2" charset="0"/>
              <a:ea typeface="+mn-ea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3600" b="1" dirty="0" smtClean="0">
                <a:solidFill>
                  <a:schemeClr val="bg1"/>
                </a:solidFill>
                <a:latin typeface="Arial Black" pitchFamily="34" charset="0"/>
                <a:ea typeface="+mn-ea"/>
                <a:cs typeface="+mn-cs"/>
              </a:rPr>
              <a:t>Premio Innovazione 2017</a:t>
            </a:r>
            <a:endParaRPr lang="it-IT" sz="3600" b="1" dirty="0">
              <a:solidFill>
                <a:schemeClr val="bg1"/>
              </a:solidFill>
              <a:latin typeface="Arial Black" pitchFamily="34" charset="0"/>
              <a:ea typeface="+mn-ea"/>
              <a:cs typeface="+mn-cs"/>
            </a:endParaRPr>
          </a:p>
        </p:txBody>
      </p:sp>
      <p:pic>
        <p:nvPicPr>
          <p:cNvPr id="174086" name="Immagine 23" descr="shutterstock_28181848 copia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99" b="13632"/>
          <a:stretch>
            <a:fillRect/>
          </a:stretch>
        </p:blipFill>
        <p:spPr bwMode="auto">
          <a:xfrm rot="-451752">
            <a:off x="5978525" y="5157788"/>
            <a:ext cx="4606925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Immagine 15" descr="logo_completo_AIFOS_10_cm_2.t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37286" y="188640"/>
            <a:ext cx="2966562" cy="1296144"/>
          </a:xfrm>
          <a:prstGeom prst="round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A80D4861-1D20-3D42-971F-DB6AA768D804}" type="slidenum">
              <a:rPr lang="it-IT" altLang="it-IT">
                <a:solidFill>
                  <a:srgbClr val="898989"/>
                </a:solidFill>
                <a:latin typeface="Calibri" charset="0"/>
              </a:rPr>
              <a:pPr eaLnBrk="1" hangingPunct="1"/>
              <a:t>1</a:t>
            </a:fld>
            <a:endParaRPr lang="it-IT" altLang="it-IT" dirty="0">
              <a:solidFill>
                <a:srgbClr val="898989"/>
              </a:solidFill>
              <a:latin typeface="Calibri" charset="0"/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957" y="925475"/>
            <a:ext cx="2829061" cy="1531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Z:\CONVEGNI SEMINARI\SEMINARI LEGA COOP\logo lega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912" y="2926402"/>
            <a:ext cx="2157153" cy="89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>
            <a:spLocks noChangeArrowheads="1"/>
          </p:cNvSpPr>
          <p:nvPr/>
        </p:nvSpPr>
        <p:spPr bwMode="auto">
          <a:xfrm>
            <a:off x="3492500" y="2708275"/>
            <a:ext cx="496728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it-IT" altLang="it-IT" sz="2800" b="1" dirty="0" smtClean="0">
                <a:solidFill>
                  <a:srgbClr val="C00000"/>
                </a:solidFill>
                <a:latin typeface="Arial Black" charset="0"/>
              </a:rPr>
              <a:t>Progetto autoformazione </a:t>
            </a:r>
            <a:r>
              <a:rPr lang="it-IT" altLang="it-IT" sz="2800" b="1" dirty="0" err="1" smtClean="0">
                <a:solidFill>
                  <a:srgbClr val="C00000"/>
                </a:solidFill>
                <a:latin typeface="Arial Black" charset="0"/>
              </a:rPr>
              <a:t>Rspp</a:t>
            </a:r>
            <a:endParaRPr lang="it-IT" altLang="it-IT" sz="2800" b="1" dirty="0">
              <a:solidFill>
                <a:srgbClr val="C00000"/>
              </a:solidFill>
              <a:latin typeface="Arial Black" charset="0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59329"/>
            <a:ext cx="1655540" cy="8914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Z:\CONVEGNI SEMINARI\SEMINARI LEGA COOP\logo leg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635" y="1459329"/>
            <a:ext cx="2157153" cy="89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CasellaDiTesto 2"/>
          <p:cNvSpPr txBox="1">
            <a:spLocks noChangeArrowheads="1"/>
          </p:cNvSpPr>
          <p:nvPr/>
        </p:nvSpPr>
        <p:spPr bwMode="auto">
          <a:xfrm>
            <a:off x="971550" y="2449513"/>
            <a:ext cx="741680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it-IT" altLang="it-IT" sz="2000" dirty="0" smtClean="0">
                <a:solidFill>
                  <a:srgbClr val="000000"/>
                </a:solidFill>
                <a:latin typeface="Calibri" charset="0"/>
                <a:ea typeface="Times New Roman" charset="0"/>
                <a:cs typeface="Times New Roman" charset="0"/>
              </a:rPr>
              <a:t>Il progetto di autoformazione, è il frutto di un’idea del tavolo di lavoro degli RSPP, appartenenti alle cooperative associate alla Lega delle Cooperative del Friuli Venezia Giulia e prevede l’utilizzo di una metodologia formativa innovativa, ovvero l’aggiornamento professionale tramite lo svolgimento di workshop di partecipazione attiva. </a:t>
            </a:r>
            <a:endParaRPr lang="it-IT" altLang="it-IT" sz="2000" dirty="0">
              <a:solidFill>
                <a:srgbClr val="00000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67267" name="CasellaDiTesto 3"/>
          <p:cNvSpPr txBox="1">
            <a:spLocks noChangeArrowheads="1"/>
          </p:cNvSpPr>
          <p:nvPr/>
        </p:nvSpPr>
        <p:spPr bwMode="auto">
          <a:xfrm>
            <a:off x="323850" y="149225"/>
            <a:ext cx="7391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it-IT" altLang="it-IT" sz="2000" dirty="0" smtClean="0">
                <a:solidFill>
                  <a:srgbClr val="FFFFFF"/>
                </a:solidFill>
                <a:latin typeface="Arial Black" charset="0"/>
              </a:rPr>
              <a:t>Premio Innovazione 2017</a:t>
            </a:r>
            <a:endParaRPr lang="it-IT" altLang="it-IT" sz="2000" dirty="0">
              <a:solidFill>
                <a:srgbClr val="FFFFFF"/>
              </a:solidFill>
              <a:latin typeface="Arial Black" charset="0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48425"/>
            <a:ext cx="2133600" cy="365125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2CDB3AFD-B814-6E42-A902-1B072D43AF9E}" type="slidenum">
              <a:rPr lang="it-IT" altLang="it-IT">
                <a:solidFill>
                  <a:srgbClr val="898989"/>
                </a:solidFill>
                <a:latin typeface="Calibri" charset="0"/>
              </a:rPr>
              <a:pPr eaLnBrk="1" hangingPunct="1"/>
              <a:t>3</a:t>
            </a:fld>
            <a:endParaRPr lang="it-IT" altLang="it-IT">
              <a:solidFill>
                <a:srgbClr val="898989"/>
              </a:solidFill>
              <a:latin typeface="Calibri" charset="0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216" y="682730"/>
            <a:ext cx="1043131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7" name="CasellaDiTesto 2"/>
          <p:cNvSpPr txBox="1">
            <a:spLocks noChangeArrowheads="1"/>
          </p:cNvSpPr>
          <p:nvPr/>
        </p:nvSpPr>
        <p:spPr bwMode="auto">
          <a:xfrm>
            <a:off x="971550" y="1484313"/>
            <a:ext cx="7416800" cy="28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it-IT" sz="2000" dirty="0" smtClean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dirty="0" smtClean="0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L’obiettivo è approfondire tematiche di volta in volta proposte, condividere competenze, esperienze e visioni nell’ambito della sicurezza e salute sui luoghi di lavoro, definendo linee guida, buone prassi, modelli e soluzioni condivise, da mettere a disposizione delle cooperative associate </a:t>
            </a:r>
            <a:endParaRPr lang="it-IT" sz="2000" dirty="0">
              <a:solidFill>
                <a:prstClr val="black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68291" name="CasellaDiTesto 3"/>
          <p:cNvSpPr txBox="1">
            <a:spLocks noChangeArrowheads="1"/>
          </p:cNvSpPr>
          <p:nvPr/>
        </p:nvSpPr>
        <p:spPr bwMode="auto">
          <a:xfrm>
            <a:off x="323850" y="149225"/>
            <a:ext cx="7391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it-IT" altLang="it-IT" sz="2000" dirty="0" smtClean="0">
                <a:solidFill>
                  <a:srgbClr val="FFFFFF"/>
                </a:solidFill>
                <a:latin typeface="Arial Black" charset="0"/>
              </a:rPr>
              <a:t>Premio Innovazione 2017</a:t>
            </a:r>
            <a:endParaRPr lang="it-IT" altLang="it-IT" sz="2000" dirty="0">
              <a:solidFill>
                <a:srgbClr val="FFFFFF"/>
              </a:solidFill>
              <a:latin typeface="Arial Black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448425"/>
            <a:ext cx="2133600" cy="365125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4DBFC24E-FCF9-9E4D-AF4D-7E9950E3C47C}" type="slidenum">
              <a:rPr lang="it-IT" altLang="it-IT">
                <a:solidFill>
                  <a:srgbClr val="898989"/>
                </a:solidFill>
                <a:latin typeface="Calibri" charset="0"/>
              </a:rPr>
              <a:pPr eaLnBrk="1" hangingPunct="1"/>
              <a:t>4</a:t>
            </a:fld>
            <a:endParaRPr lang="it-IT" altLang="it-IT">
              <a:solidFill>
                <a:srgbClr val="898989"/>
              </a:solidFill>
              <a:latin typeface="Calibri" charset="0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682730"/>
            <a:ext cx="1043131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7" name="CasellaDiTesto 2"/>
          <p:cNvSpPr txBox="1">
            <a:spLocks noChangeArrowheads="1"/>
          </p:cNvSpPr>
          <p:nvPr/>
        </p:nvSpPr>
        <p:spPr bwMode="auto">
          <a:xfrm>
            <a:off x="971550" y="1484313"/>
            <a:ext cx="74168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it-IT" sz="2000" dirty="0" smtClean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dirty="0" smtClean="0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L’attività verrà sviluppata sulla base di seminari tecnici della durata di 4 ore coordinati direttamente da un RSPP del gruppo di lavoro dell’Associazione.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dirty="0" smtClean="0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Ogni seminario verrà tenuto da un docente qualificato denominato «coordinatore» così sviluppato:</a:t>
            </a:r>
          </a:p>
          <a:p>
            <a:pPr marL="342900" indent="-3429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000" dirty="0" smtClean="0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Introduzione ed inquadramento tecnico normativo sull’argomento oggetto del seminario; </a:t>
            </a:r>
            <a:endParaRPr lang="it-IT" sz="2000" dirty="0">
              <a:solidFill>
                <a:prstClr val="black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68291" name="CasellaDiTesto 3"/>
          <p:cNvSpPr txBox="1">
            <a:spLocks noChangeArrowheads="1"/>
          </p:cNvSpPr>
          <p:nvPr/>
        </p:nvSpPr>
        <p:spPr bwMode="auto">
          <a:xfrm>
            <a:off x="323850" y="149225"/>
            <a:ext cx="7391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it-IT" altLang="it-IT" sz="2000" dirty="0" smtClean="0">
                <a:solidFill>
                  <a:srgbClr val="FFFFFF"/>
                </a:solidFill>
                <a:latin typeface="Arial Black" charset="0"/>
              </a:rPr>
              <a:t>Premio Innovazione 2017</a:t>
            </a:r>
            <a:endParaRPr lang="it-IT" altLang="it-IT" sz="2000" dirty="0">
              <a:solidFill>
                <a:srgbClr val="FFFFFF"/>
              </a:solidFill>
              <a:latin typeface="Arial Black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448425"/>
            <a:ext cx="2133600" cy="365125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4DBFC24E-FCF9-9E4D-AF4D-7E9950E3C47C}" type="slidenum">
              <a:rPr lang="it-IT" altLang="it-IT">
                <a:solidFill>
                  <a:srgbClr val="898989"/>
                </a:solidFill>
                <a:latin typeface="Calibri" charset="0"/>
              </a:rPr>
              <a:pPr eaLnBrk="1" hangingPunct="1"/>
              <a:t>5</a:t>
            </a:fld>
            <a:endParaRPr lang="it-IT" altLang="it-IT">
              <a:solidFill>
                <a:srgbClr val="898989"/>
              </a:solidFill>
              <a:latin typeface="Calibri" charset="0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682730"/>
            <a:ext cx="1043131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1253596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7" name="CasellaDiTesto 2"/>
          <p:cNvSpPr txBox="1">
            <a:spLocks noChangeArrowheads="1"/>
          </p:cNvSpPr>
          <p:nvPr/>
        </p:nvSpPr>
        <p:spPr bwMode="auto">
          <a:xfrm>
            <a:off x="971550" y="1484313"/>
            <a:ext cx="74168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it-IT" sz="2000" dirty="0" smtClean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  <a:p>
            <a:pPr marL="342900" indent="-3429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000" dirty="0" smtClean="0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L’attività prosegue con lo svolgimento di un laboratorio di formazione partecipata, secondo il modello formativo partecipativo, in cui verranno esposti casi studio.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dirty="0" smtClean="0">
                <a:solidFill>
                  <a:prstClr val="black"/>
                </a:solidFill>
                <a:latin typeface="Calibri"/>
                <a:ea typeface="+mn-ea"/>
                <a:cs typeface="Times New Roman"/>
              </a:rPr>
              <a:t>Obiettivo del seminario è la partecipazione attiva degli iscritti per trovare risposte comuni alle criticità ed ai problemi sul tema oggetto del seminario</a:t>
            </a:r>
            <a:endParaRPr lang="it-IT" sz="2000" dirty="0">
              <a:solidFill>
                <a:prstClr val="black"/>
              </a:solidFill>
              <a:latin typeface="Calibri"/>
              <a:ea typeface="+mn-ea"/>
              <a:cs typeface="Times New Roman"/>
            </a:endParaRP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2000" dirty="0">
              <a:solidFill>
                <a:prstClr val="black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68291" name="CasellaDiTesto 3"/>
          <p:cNvSpPr txBox="1">
            <a:spLocks noChangeArrowheads="1"/>
          </p:cNvSpPr>
          <p:nvPr/>
        </p:nvSpPr>
        <p:spPr bwMode="auto">
          <a:xfrm>
            <a:off x="323850" y="149225"/>
            <a:ext cx="7391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it-IT" altLang="it-IT" sz="2000" dirty="0" smtClean="0">
                <a:solidFill>
                  <a:srgbClr val="FFFFFF"/>
                </a:solidFill>
                <a:latin typeface="Arial Black" charset="0"/>
              </a:rPr>
              <a:t>Premio Innovazione 2017</a:t>
            </a:r>
            <a:endParaRPr lang="it-IT" altLang="it-IT" sz="2000" dirty="0">
              <a:solidFill>
                <a:srgbClr val="FFFFFF"/>
              </a:solidFill>
              <a:latin typeface="Arial Black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448425"/>
            <a:ext cx="2133600" cy="365125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4DBFC24E-FCF9-9E4D-AF4D-7E9950E3C47C}" type="slidenum">
              <a:rPr lang="it-IT" altLang="it-IT">
                <a:solidFill>
                  <a:srgbClr val="898989"/>
                </a:solidFill>
                <a:latin typeface="Calibri" charset="0"/>
              </a:rPr>
              <a:pPr eaLnBrk="1" hangingPunct="1"/>
              <a:t>6</a:t>
            </a:fld>
            <a:endParaRPr lang="it-IT" altLang="it-IT">
              <a:solidFill>
                <a:srgbClr val="898989"/>
              </a:solidFill>
              <a:latin typeface="Calibri" charset="0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682730"/>
            <a:ext cx="1043131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8254827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7" name="CasellaDiTesto 2"/>
          <p:cNvSpPr txBox="1">
            <a:spLocks noChangeArrowheads="1"/>
          </p:cNvSpPr>
          <p:nvPr/>
        </p:nvSpPr>
        <p:spPr bwMode="auto">
          <a:xfrm>
            <a:off x="971550" y="1484313"/>
            <a:ext cx="741680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it-IT" sz="2000" dirty="0" smtClean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dirty="0" smtClean="0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Il programma dei seminari è il seguente: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dirty="0" smtClean="0">
                <a:solidFill>
                  <a:prstClr val="black"/>
                </a:solidFill>
                <a:latin typeface="Calibri"/>
                <a:ea typeface="+mn-ea"/>
                <a:cs typeface="Times New Roman"/>
              </a:rPr>
              <a:t>23 marzo 2017 </a:t>
            </a:r>
            <a:r>
              <a:rPr lang="it-IT" sz="2000" dirty="0" smtClean="0">
                <a:solidFill>
                  <a:prstClr val="black"/>
                </a:solidFill>
                <a:latin typeface="Calibri"/>
                <a:ea typeface="+mn-ea"/>
                <a:cs typeface="Times New Roman"/>
              </a:rPr>
              <a:t>L’elaborazione del DUVRI: obblighi responsabilità e contenuti essenziali.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dirty="0" smtClean="0">
                <a:solidFill>
                  <a:prstClr val="black"/>
                </a:solidFill>
                <a:latin typeface="Calibri"/>
                <a:ea typeface="+mn-ea"/>
                <a:cs typeface="Times New Roman"/>
              </a:rPr>
              <a:t>15 giugno 2017 </a:t>
            </a:r>
            <a:r>
              <a:rPr lang="it-IT" sz="2000" dirty="0" smtClean="0">
                <a:solidFill>
                  <a:prstClr val="black"/>
                </a:solidFill>
                <a:latin typeface="Calibri"/>
                <a:ea typeface="+mn-ea"/>
                <a:cs typeface="Times New Roman"/>
              </a:rPr>
              <a:t>L’informazione e la formazione della squadra di gestione delle emergenze.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dirty="0" smtClean="0">
                <a:solidFill>
                  <a:prstClr val="black"/>
                </a:solidFill>
                <a:latin typeface="Calibri"/>
                <a:ea typeface="+mn-ea"/>
                <a:cs typeface="Times New Roman"/>
              </a:rPr>
              <a:t>11 ottobre 2017 </a:t>
            </a:r>
            <a:r>
              <a:rPr lang="it-IT" sz="2000" dirty="0" smtClean="0">
                <a:solidFill>
                  <a:prstClr val="black"/>
                </a:solidFill>
                <a:latin typeface="Calibri"/>
                <a:ea typeface="+mn-ea"/>
                <a:cs typeface="Times New Roman"/>
              </a:rPr>
              <a:t>Come gestire le mansioni a rischio (mansioni con prescrizioni) </a:t>
            </a:r>
            <a:r>
              <a:rPr lang="it-IT" sz="2000" dirty="0" smtClean="0">
                <a:solidFill>
                  <a:prstClr val="black"/>
                </a:solidFill>
                <a:latin typeface="Calibri"/>
                <a:ea typeface="+mn-ea"/>
                <a:cs typeface="Times New Roman"/>
              </a:rPr>
              <a:t>.</a:t>
            </a:r>
            <a:endParaRPr lang="it-IT" sz="2000" dirty="0">
              <a:solidFill>
                <a:prstClr val="black"/>
              </a:solidFill>
              <a:latin typeface="Calibri"/>
              <a:ea typeface="+mn-ea"/>
              <a:cs typeface="Times New Roman"/>
            </a:endParaRP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2000" dirty="0">
              <a:solidFill>
                <a:prstClr val="black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68291" name="CasellaDiTesto 3"/>
          <p:cNvSpPr txBox="1">
            <a:spLocks noChangeArrowheads="1"/>
          </p:cNvSpPr>
          <p:nvPr/>
        </p:nvSpPr>
        <p:spPr bwMode="auto">
          <a:xfrm>
            <a:off x="323850" y="149225"/>
            <a:ext cx="7391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it-IT" altLang="it-IT" sz="2000" dirty="0" smtClean="0">
                <a:solidFill>
                  <a:srgbClr val="FFFFFF"/>
                </a:solidFill>
                <a:latin typeface="Arial Black" charset="0"/>
              </a:rPr>
              <a:t>Premio Innovazione 2017</a:t>
            </a:r>
            <a:endParaRPr lang="it-IT" altLang="it-IT" sz="2000" dirty="0">
              <a:solidFill>
                <a:srgbClr val="FFFFFF"/>
              </a:solidFill>
              <a:latin typeface="Arial Black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448425"/>
            <a:ext cx="2133600" cy="365125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4DBFC24E-FCF9-9E4D-AF4D-7E9950E3C47C}" type="slidenum">
              <a:rPr lang="it-IT" altLang="it-IT">
                <a:solidFill>
                  <a:srgbClr val="898989"/>
                </a:solidFill>
                <a:latin typeface="Calibri" charset="0"/>
              </a:rPr>
              <a:pPr eaLnBrk="1" hangingPunct="1"/>
              <a:t>7</a:t>
            </a:fld>
            <a:endParaRPr lang="it-IT" altLang="it-IT">
              <a:solidFill>
                <a:srgbClr val="898989"/>
              </a:solidFill>
              <a:latin typeface="Calibri" charset="0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682730"/>
            <a:ext cx="1043131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945149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7" name="CasellaDiTesto 2"/>
          <p:cNvSpPr txBox="1">
            <a:spLocks noChangeArrowheads="1"/>
          </p:cNvSpPr>
          <p:nvPr/>
        </p:nvSpPr>
        <p:spPr bwMode="auto">
          <a:xfrm>
            <a:off x="971550" y="1484313"/>
            <a:ext cx="74168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it-IT" sz="2000" dirty="0" smtClean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dirty="0" smtClean="0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Feedback incontro del </a:t>
            </a:r>
            <a:r>
              <a:rPr lang="it-IT" sz="2000" b="1" dirty="0" smtClean="0">
                <a:solidFill>
                  <a:prstClr val="black"/>
                </a:solidFill>
                <a:latin typeface="Calibri"/>
                <a:ea typeface="+mn-ea"/>
                <a:cs typeface="Times New Roman"/>
              </a:rPr>
              <a:t>23 </a:t>
            </a:r>
            <a:r>
              <a:rPr lang="it-IT" sz="2000" b="1" dirty="0" smtClean="0">
                <a:solidFill>
                  <a:prstClr val="black"/>
                </a:solidFill>
                <a:latin typeface="Calibri"/>
                <a:ea typeface="+mn-ea"/>
                <a:cs typeface="Times New Roman"/>
              </a:rPr>
              <a:t>marzo 2017 </a:t>
            </a:r>
            <a:r>
              <a:rPr lang="it-IT" sz="2000" dirty="0" smtClean="0">
                <a:solidFill>
                  <a:prstClr val="black"/>
                </a:solidFill>
                <a:latin typeface="Calibri"/>
                <a:ea typeface="+mn-ea"/>
                <a:cs typeface="Times New Roman"/>
              </a:rPr>
              <a:t>L’elaborazione del </a:t>
            </a:r>
            <a:r>
              <a:rPr lang="it-IT" sz="2000" dirty="0" smtClean="0">
                <a:solidFill>
                  <a:prstClr val="black"/>
                </a:solidFill>
                <a:latin typeface="Calibri"/>
                <a:ea typeface="+mn-ea"/>
                <a:cs typeface="Times New Roman"/>
              </a:rPr>
              <a:t>DUVRI </a:t>
            </a:r>
            <a:r>
              <a:rPr lang="it-IT" sz="2000" dirty="0" smtClean="0">
                <a:solidFill>
                  <a:prstClr val="black"/>
                </a:solidFill>
                <a:latin typeface="Calibri"/>
                <a:ea typeface="+mn-ea"/>
                <a:cs typeface="Times New Roman"/>
              </a:rPr>
              <a:t>obblighi responsabilità e contenuti </a:t>
            </a:r>
            <a:r>
              <a:rPr lang="it-IT" sz="2000" dirty="0" smtClean="0">
                <a:solidFill>
                  <a:prstClr val="black"/>
                </a:solidFill>
                <a:latin typeface="Calibri"/>
                <a:ea typeface="+mn-ea"/>
                <a:cs typeface="Times New Roman"/>
              </a:rPr>
              <a:t>essenziali: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u="sng" dirty="0" smtClean="0">
                <a:solidFill>
                  <a:prstClr val="black"/>
                </a:solidFill>
                <a:latin typeface="Calibri"/>
                <a:ea typeface="+mn-ea"/>
                <a:cs typeface="Times New Roman"/>
              </a:rPr>
              <a:t>Punti forza</a:t>
            </a:r>
            <a:r>
              <a:rPr lang="it-IT" sz="2000" dirty="0" smtClean="0">
                <a:solidFill>
                  <a:prstClr val="black"/>
                </a:solidFill>
                <a:latin typeface="Calibri"/>
                <a:ea typeface="+mn-ea"/>
                <a:cs typeface="Times New Roman"/>
              </a:rPr>
              <a:t>: 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dirty="0" smtClean="0">
                <a:solidFill>
                  <a:prstClr val="black"/>
                </a:solidFill>
                <a:latin typeface="Calibri"/>
                <a:ea typeface="+mn-ea"/>
                <a:cs typeface="Times New Roman"/>
              </a:rPr>
              <a:t>possibilità di confronto tra i partecipanti  con scambio di esperienze;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dirty="0" smtClean="0">
                <a:solidFill>
                  <a:prstClr val="black"/>
                </a:solidFill>
                <a:latin typeface="Calibri"/>
                <a:ea typeface="+mn-ea"/>
                <a:cs typeface="Times New Roman"/>
              </a:rPr>
              <a:t>Esempi su casi pratici che hanno portato i partecipanti a ricondurre le soluzioni emerse alla propria realtà aziendale.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u="sng" dirty="0" smtClean="0">
                <a:solidFill>
                  <a:prstClr val="black"/>
                </a:solidFill>
                <a:latin typeface="Calibri"/>
                <a:ea typeface="+mn-ea"/>
                <a:cs typeface="Times New Roman"/>
              </a:rPr>
              <a:t>Spunti di miglioramento per il secondo incontro</a:t>
            </a:r>
            <a:r>
              <a:rPr lang="it-IT" sz="2000" dirty="0" smtClean="0">
                <a:solidFill>
                  <a:prstClr val="black"/>
                </a:solidFill>
                <a:latin typeface="Calibri"/>
                <a:ea typeface="+mn-ea"/>
                <a:cs typeface="Times New Roman"/>
              </a:rPr>
              <a:t>: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dirty="0" smtClean="0">
                <a:solidFill>
                  <a:prstClr val="black"/>
                </a:solidFill>
                <a:latin typeface="Calibri"/>
                <a:ea typeface="+mn-ea"/>
                <a:cs typeface="Times New Roman"/>
              </a:rPr>
              <a:t>Ampliare la gamma di esempi pratici    </a:t>
            </a:r>
            <a:endParaRPr lang="it-IT" sz="2000" dirty="0" smtClean="0">
              <a:solidFill>
                <a:prstClr val="black"/>
              </a:solidFill>
              <a:latin typeface="Calibri"/>
              <a:ea typeface="+mn-ea"/>
              <a:cs typeface="Times New Roman"/>
            </a:endParaRP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2000" dirty="0">
              <a:solidFill>
                <a:prstClr val="black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68291" name="CasellaDiTesto 3"/>
          <p:cNvSpPr txBox="1">
            <a:spLocks noChangeArrowheads="1"/>
          </p:cNvSpPr>
          <p:nvPr/>
        </p:nvSpPr>
        <p:spPr bwMode="auto">
          <a:xfrm>
            <a:off x="323850" y="149225"/>
            <a:ext cx="7391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it-IT" altLang="it-IT" sz="2000" dirty="0" smtClean="0">
                <a:solidFill>
                  <a:srgbClr val="FFFFFF"/>
                </a:solidFill>
                <a:latin typeface="Arial Black" charset="0"/>
              </a:rPr>
              <a:t>Premio Innovazione 2017</a:t>
            </a:r>
            <a:endParaRPr lang="it-IT" altLang="it-IT" sz="2000" dirty="0">
              <a:solidFill>
                <a:srgbClr val="FFFFFF"/>
              </a:solidFill>
              <a:latin typeface="Arial Black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448425"/>
            <a:ext cx="2133600" cy="365125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4DBFC24E-FCF9-9E4D-AF4D-7E9950E3C47C}" type="slidenum">
              <a:rPr lang="it-IT" altLang="it-IT">
                <a:solidFill>
                  <a:srgbClr val="898989"/>
                </a:solidFill>
                <a:latin typeface="Calibri" charset="0"/>
              </a:rPr>
              <a:pPr eaLnBrk="1" hangingPunct="1"/>
              <a:t>8</a:t>
            </a:fld>
            <a:endParaRPr lang="it-IT" altLang="it-IT">
              <a:solidFill>
                <a:srgbClr val="898989"/>
              </a:solidFill>
              <a:latin typeface="Calibri" charset="0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682730"/>
            <a:ext cx="1043131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2704805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7" name="CasellaDiTesto 2"/>
          <p:cNvSpPr txBox="1">
            <a:spLocks noChangeArrowheads="1"/>
          </p:cNvSpPr>
          <p:nvPr/>
        </p:nvSpPr>
        <p:spPr bwMode="auto">
          <a:xfrm>
            <a:off x="971550" y="1484313"/>
            <a:ext cx="74168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it-IT" sz="2000" dirty="0" smtClean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dirty="0" smtClean="0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Il ciclo di workshop si concluderà con in un incontro a novembre 2017 promosso da Legacoop, ed aperto a tutte le Cooperative (anche a quelle che non hanno partecipato ai workshop)  ove saranno  presentati i risultati emersi, le buone prassi e le possibili soluzioni.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dirty="0" smtClean="0">
                <a:solidFill>
                  <a:prstClr val="black"/>
                </a:solidFill>
                <a:latin typeface="Calibri"/>
                <a:ea typeface="+mn-ea"/>
                <a:cs typeface="Times New Roman"/>
              </a:rPr>
              <a:t>In tale sede sarà definito anche il proseguimento delle attività per il 2018.</a:t>
            </a:r>
            <a:endParaRPr lang="it-IT" sz="2000" dirty="0" smtClean="0">
              <a:solidFill>
                <a:prstClr val="black"/>
              </a:solidFill>
              <a:latin typeface="Calibri"/>
              <a:ea typeface="+mn-ea"/>
              <a:cs typeface="Times New Roman"/>
            </a:endParaRP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2000" dirty="0">
              <a:solidFill>
                <a:prstClr val="black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68291" name="CasellaDiTesto 3"/>
          <p:cNvSpPr txBox="1">
            <a:spLocks noChangeArrowheads="1"/>
          </p:cNvSpPr>
          <p:nvPr/>
        </p:nvSpPr>
        <p:spPr bwMode="auto">
          <a:xfrm>
            <a:off x="323850" y="149225"/>
            <a:ext cx="7391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it-IT" altLang="it-IT" sz="2000" dirty="0" smtClean="0">
                <a:solidFill>
                  <a:srgbClr val="FFFFFF"/>
                </a:solidFill>
                <a:latin typeface="Arial Black" charset="0"/>
              </a:rPr>
              <a:t>Premio Innovazione 2017</a:t>
            </a:r>
            <a:endParaRPr lang="it-IT" altLang="it-IT" sz="2000" dirty="0">
              <a:solidFill>
                <a:srgbClr val="FFFFFF"/>
              </a:solidFill>
              <a:latin typeface="Arial Black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448425"/>
            <a:ext cx="2133600" cy="365125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4DBFC24E-FCF9-9E4D-AF4D-7E9950E3C47C}" type="slidenum">
              <a:rPr lang="it-IT" altLang="it-IT">
                <a:solidFill>
                  <a:srgbClr val="898989"/>
                </a:solidFill>
                <a:latin typeface="Calibri" charset="0"/>
              </a:rPr>
              <a:pPr eaLnBrk="1" hangingPunct="1"/>
              <a:t>9</a:t>
            </a:fld>
            <a:endParaRPr lang="it-IT" altLang="it-IT">
              <a:solidFill>
                <a:srgbClr val="898989"/>
              </a:solidFill>
              <a:latin typeface="Calibri" charset="0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682730"/>
            <a:ext cx="1043131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951145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51d3fe59-db91-4218-9746-21646f81b769"/>
  <p:tag name="ARTICULATE_TITLE_TAG" val="Analisi dei bisogni"/>
  <p:tag name="ARTICULATE_SLIDE_PAUSE" val="1"/>
  <p:tag name="ARTICULATE_NAV_LEVEL" val="1"/>
  <p:tag name="ARTICULATE_PLAYLIST_ID" val="-1"/>
  <p:tag name="ARTICULATE_VIEW_MODE" val="0"/>
  <p:tag name="ARTICULATE_LOCK_SLIDE" val="0"/>
  <p:tag name="ARTICULATE_SLIDE_NAV" val="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51d3fe59-db91-4218-9746-21646f81b769"/>
  <p:tag name="ARTICULATE_TITLE_TAG" val="Analisi dei bisogni"/>
  <p:tag name="ARTICULATE_SLIDE_PAUSE" val="1"/>
  <p:tag name="ARTICULATE_NAV_LEVEL" val="1"/>
  <p:tag name="ARTICULATE_PLAYLIST_ID" val="-1"/>
  <p:tag name="ARTICULATE_VIEW_MODE" val="0"/>
  <p:tag name="ARTICULATE_LOCK_SLIDE" val="0"/>
  <p:tag name="ARTICULATE_SLIDE_NAV" val="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MPORT" val="C:\Documents and Settings\Aifos\Desktop\FAD\Comune di Milano\Sistemi di gestione\voce3\LEZ 1  UNITA'  5 prima parte registrazioni\06 individuazione dei pericoli.mp3"/>
  <p:tag name="ELAPSEDTIME" val="31,135"/>
  <p:tag name="ARTICULATE_TITLE_TAG" val="Indicazioni"/>
  <p:tag name="ARTICULATE_SLIDE_PAUSE" val="1"/>
  <p:tag name="ARTICULATE_NAV_LEVEL" val="1"/>
  <p:tag name="ARTICULATE_PLAYLIST_ID" val="-1"/>
  <p:tag name="ARTICULATE_LOCK_SLIDE" val="0"/>
  <p:tag name="ARTICULATE_SLIDE_GUID" val="a582d18b-bb5a-4af0-b98f-eee32c920263"/>
  <p:tag name="AUDIO_ID" val="274"/>
  <p:tag name="ARTICULATE_SLIDE_NAV" val="2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MPORT" val="C:\Documents and Settings\Aifos\Desktop\FAD\Comune di Milano\Sistemi di gestione\voce3\LEZ 1  UNITA'  5 prima parte registrazioni\06 individuazione dei pericoli.mp3"/>
  <p:tag name="ELAPSEDTIME" val="31,135"/>
  <p:tag name="ARTICULATE_TITLE_TAG" val="Indicazioni"/>
  <p:tag name="ARTICULATE_SLIDE_PAUSE" val="1"/>
  <p:tag name="ARTICULATE_NAV_LEVEL" val="1"/>
  <p:tag name="ARTICULATE_PLAYLIST_ID" val="-1"/>
  <p:tag name="ARTICULATE_LOCK_SLIDE" val="0"/>
  <p:tag name="ARTICULATE_SLIDE_GUID" val="a582d18b-bb5a-4af0-b98f-eee32c920263"/>
  <p:tag name="AUDIO_ID" val="274"/>
  <p:tag name="ARTICULATE_SLIDE_NAV" val="2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MPORT" val="C:\Documents and Settings\Aifos\Desktop\FAD\Comune di Milano\Sistemi di gestione\voce3\LEZ 1  UNITA'  5 prima parte registrazioni\06 individuazione dei pericoli.mp3"/>
  <p:tag name="ELAPSEDTIME" val="31,135"/>
  <p:tag name="ARTICULATE_TITLE_TAG" val="Indicazioni"/>
  <p:tag name="ARTICULATE_SLIDE_PAUSE" val="1"/>
  <p:tag name="ARTICULATE_NAV_LEVEL" val="1"/>
  <p:tag name="ARTICULATE_PLAYLIST_ID" val="-1"/>
  <p:tag name="ARTICULATE_LOCK_SLIDE" val="0"/>
  <p:tag name="ARTICULATE_SLIDE_GUID" val="a582d18b-bb5a-4af0-b98f-eee32c920263"/>
  <p:tag name="AUDIO_ID" val="274"/>
  <p:tag name="ARTICULATE_SLIDE_NAV" val="2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MPORT" val="C:\Documents and Settings\Aifos\Desktop\FAD\Comune di Milano\Sistemi di gestione\voce3\LEZ 1  UNITA'  5 prima parte registrazioni\06 individuazione dei pericoli.mp3"/>
  <p:tag name="ELAPSEDTIME" val="31,135"/>
  <p:tag name="ARTICULATE_TITLE_TAG" val="Indicazioni"/>
  <p:tag name="ARTICULATE_SLIDE_PAUSE" val="1"/>
  <p:tag name="ARTICULATE_NAV_LEVEL" val="1"/>
  <p:tag name="ARTICULATE_PLAYLIST_ID" val="-1"/>
  <p:tag name="ARTICULATE_LOCK_SLIDE" val="0"/>
  <p:tag name="ARTICULATE_SLIDE_GUID" val="a582d18b-bb5a-4af0-b98f-eee32c920263"/>
  <p:tag name="AUDIO_ID" val="274"/>
  <p:tag name="ARTICULATE_SLIDE_NAV" val="2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MPORT" val="C:\Documents and Settings\Aifos\Desktop\FAD\Comune di Milano\Sistemi di gestione\voce3\LEZ 1  UNITA'  5 prima parte registrazioni\06 individuazione dei pericoli.mp3"/>
  <p:tag name="ELAPSEDTIME" val="31,135"/>
  <p:tag name="ARTICULATE_TITLE_TAG" val="Indicazioni"/>
  <p:tag name="ARTICULATE_SLIDE_PAUSE" val="1"/>
  <p:tag name="ARTICULATE_NAV_LEVEL" val="1"/>
  <p:tag name="ARTICULATE_PLAYLIST_ID" val="-1"/>
  <p:tag name="ARTICULATE_LOCK_SLIDE" val="0"/>
  <p:tag name="ARTICULATE_SLIDE_GUID" val="a582d18b-bb5a-4af0-b98f-eee32c920263"/>
  <p:tag name="AUDIO_ID" val="274"/>
  <p:tag name="ARTICULATE_SLIDE_NAV" val="2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MPORT" val="C:\Documents and Settings\Aifos\Desktop\FAD\Comune di Milano\Sistemi di gestione\voce3\LEZ 1  UNITA'  5 prima parte registrazioni\06 individuazione dei pericoli.mp3"/>
  <p:tag name="ELAPSEDTIME" val="31,135"/>
  <p:tag name="ARTICULATE_TITLE_TAG" val="Indicazioni"/>
  <p:tag name="ARTICULATE_SLIDE_PAUSE" val="1"/>
  <p:tag name="ARTICULATE_NAV_LEVEL" val="1"/>
  <p:tag name="ARTICULATE_PLAYLIST_ID" val="-1"/>
  <p:tag name="ARTICULATE_LOCK_SLIDE" val="0"/>
  <p:tag name="ARTICULATE_SLIDE_GUID" val="a582d18b-bb5a-4af0-b98f-eee32c920263"/>
  <p:tag name="AUDIO_ID" val="274"/>
  <p:tag name="ARTICULATE_SLIDE_NAV" val="2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MPORT" val="C:\Documents and Settings\Aifos\Desktop\FAD\Comune di Milano\Sistemi di gestione\voce3\LEZ 1  UNITA'  5 prima parte registrazioni\06 individuazione dei pericoli.mp3"/>
  <p:tag name="ELAPSEDTIME" val="31,135"/>
  <p:tag name="ARTICULATE_TITLE_TAG" val="Indicazioni"/>
  <p:tag name="ARTICULATE_SLIDE_PAUSE" val="1"/>
  <p:tag name="ARTICULATE_NAV_LEVEL" val="1"/>
  <p:tag name="ARTICULATE_PLAYLIST_ID" val="-1"/>
  <p:tag name="ARTICULATE_LOCK_SLIDE" val="0"/>
  <p:tag name="ARTICULATE_SLIDE_GUID" val="a582d18b-bb5a-4af0-b98f-eee32c920263"/>
  <p:tag name="AUDIO_ID" val="274"/>
  <p:tag name="ARTICULATE_SLIDE_NAV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DOCUME~1\Aifos\IMPOST~1\Temp\articulate\presenter\imgtemp\gBNCEd58_file\slide0001_image001.jpg"/>
</p:tagLst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661</TotalTime>
  <Words>497</Words>
  <Application>Microsoft Office PowerPoint</Application>
  <PresentationFormat>Presentazione su schermo (4:3)</PresentationFormat>
  <Paragraphs>68</Paragraphs>
  <Slides>9</Slides>
  <Notes>9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Titoli diapositive</vt:lpstr>
      </vt:variant>
      <vt:variant>
        <vt:i4>9</vt:i4>
      </vt:variant>
    </vt:vector>
  </HeadingPairs>
  <TitlesOfParts>
    <vt:vector size="11" baseType="lpstr">
      <vt:lpstr>Tema di Office</vt:lpstr>
      <vt:lpstr>1_Tema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Sara</dc:creator>
  <cp:lastModifiedBy>ANTONELLA</cp:lastModifiedBy>
  <cp:revision>59</cp:revision>
  <dcterms:modified xsi:type="dcterms:W3CDTF">2017-04-12T07:38:57Z</dcterms:modified>
</cp:coreProperties>
</file>