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2"/>
  </p:notesMasterIdLst>
  <p:handoutMasterIdLst>
    <p:handoutMasterId r:id="rId13"/>
  </p:handoutMasterIdLst>
  <p:sldIdLst>
    <p:sldId id="257" r:id="rId2"/>
    <p:sldId id="274" r:id="rId3"/>
    <p:sldId id="265" r:id="rId4"/>
    <p:sldId id="269" r:id="rId5"/>
    <p:sldId id="270" r:id="rId6"/>
    <p:sldId id="271" r:id="rId7"/>
    <p:sldId id="275" r:id="rId8"/>
    <p:sldId id="264" r:id="rId9"/>
    <p:sldId id="263" r:id="rId10"/>
    <p:sldId id="261"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senza titolo" id="{89C7536C-1F25-4A8E-9706-5C3551B1017F}">
          <p14:sldIdLst>
            <p14:sldId id="257"/>
            <p14:sldId id="274"/>
            <p14:sldId id="265"/>
            <p14:sldId id="269"/>
            <p14:sldId id="270"/>
            <p14:sldId id="271"/>
            <p14:sldId id="275"/>
            <p14:sldId id="264"/>
            <p14:sldId id="263"/>
            <p14:sldId id="26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705" autoAdjust="0"/>
  </p:normalViewPr>
  <p:slideViewPr>
    <p:cSldViewPr>
      <p:cViewPr varScale="1">
        <p:scale>
          <a:sx n="85" d="100"/>
          <a:sy n="85" d="100"/>
        </p:scale>
        <p:origin x="-1330"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144"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E4B66-164A-4BFB-BB96-EE4F63A04B5B}"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it-IT"/>
        </a:p>
      </dgm:t>
    </dgm:pt>
    <dgm:pt modelId="{249868D3-D0AE-4BAB-A9A4-203D4A2B4959}">
      <dgm:prSet phldrT="[Testo]"/>
      <dgm:spPr>
        <a:xfrm rot="5400000">
          <a:off x="-84416" y="84903"/>
          <a:ext cx="562774" cy="393942"/>
        </a:xfr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r>
            <a:rPr lang="it-IT" dirty="0">
              <a:solidFill>
                <a:sysClr val="window" lastClr="FFFFFF"/>
              </a:solidFill>
              <a:latin typeface="Calibri" panose="020F0502020204030204"/>
              <a:ea typeface="+mn-ea"/>
              <a:cs typeface="+mn-cs"/>
            </a:rPr>
            <a:t>Fase 1</a:t>
          </a:r>
        </a:p>
      </dgm:t>
    </dgm:pt>
    <dgm:pt modelId="{3E0A2131-AEF1-4D6A-B15C-8971D14EE7BF}" type="parTrans" cxnId="{12D90304-9DB3-4D50-BA58-EB52A68D0DB6}">
      <dgm:prSet/>
      <dgm:spPr/>
      <dgm:t>
        <a:bodyPr/>
        <a:lstStyle/>
        <a:p>
          <a:endParaRPr lang="it-IT"/>
        </a:p>
      </dgm:t>
    </dgm:pt>
    <dgm:pt modelId="{2D74605F-642F-4B1A-A618-C72EA51AFA27}" type="sibTrans" cxnId="{12D90304-9DB3-4D50-BA58-EB52A68D0DB6}">
      <dgm:prSet/>
      <dgm:spPr/>
      <dgm:t>
        <a:bodyPr/>
        <a:lstStyle/>
        <a:p>
          <a:endParaRPr lang="it-IT"/>
        </a:p>
      </dgm:t>
    </dgm:pt>
    <dgm:pt modelId="{030BF0DB-3210-420B-9514-CEB14227F9AF}">
      <dgm:prSet phldrT="[Testo]" custT="1"/>
      <dgm:spPr>
        <a:xfrm rot="5400000">
          <a:off x="2757269" y="-2362839"/>
          <a:ext cx="365803" cy="5092457"/>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r>
            <a:rPr lang="it-IT" sz="1500" dirty="0" smtClean="0">
              <a:solidFill>
                <a:sysClr val="windowText" lastClr="000000">
                  <a:hueOff val="0"/>
                  <a:satOff val="0"/>
                  <a:lumOff val="0"/>
                  <a:alphaOff val="0"/>
                </a:sysClr>
              </a:solidFill>
              <a:latin typeface="+mn-lt"/>
              <a:ea typeface="+mn-ea"/>
              <a:cs typeface="+mn-cs"/>
            </a:rPr>
            <a:t>Sessione  formativa sugli elementi </a:t>
          </a:r>
          <a:r>
            <a:rPr lang="it-IT" sz="1500" dirty="0">
              <a:solidFill>
                <a:sysClr val="windowText" lastClr="000000">
                  <a:hueOff val="0"/>
                  <a:satOff val="0"/>
                  <a:lumOff val="0"/>
                  <a:alphaOff val="0"/>
                </a:sysClr>
              </a:solidFill>
              <a:latin typeface="+mn-lt"/>
              <a:ea typeface="+mn-ea"/>
              <a:cs typeface="+mn-cs"/>
            </a:rPr>
            <a:t>di </a:t>
          </a:r>
          <a:r>
            <a:rPr lang="it-IT" sz="1500" dirty="0" smtClean="0">
              <a:solidFill>
                <a:sysClr val="windowText" lastClr="000000">
                  <a:hueOff val="0"/>
                  <a:satOff val="0"/>
                  <a:lumOff val="0"/>
                  <a:alphaOff val="0"/>
                </a:sysClr>
              </a:solidFill>
              <a:latin typeface="+mn-lt"/>
              <a:ea typeface="+mn-ea"/>
              <a:cs typeface="+mn-cs"/>
            </a:rPr>
            <a:t>posturologia, al fine di evidenziare le posture scorrette e le posture corrette </a:t>
          </a:r>
          <a:endParaRPr lang="it-IT" sz="1500" dirty="0">
            <a:solidFill>
              <a:sysClr val="windowText" lastClr="000000">
                <a:hueOff val="0"/>
                <a:satOff val="0"/>
                <a:lumOff val="0"/>
                <a:alphaOff val="0"/>
              </a:sysClr>
            </a:solidFill>
            <a:latin typeface="+mn-lt"/>
            <a:ea typeface="+mn-ea"/>
            <a:cs typeface="+mn-cs"/>
          </a:endParaRPr>
        </a:p>
      </dgm:t>
    </dgm:pt>
    <dgm:pt modelId="{97BF4CC7-9735-42C8-BA2A-23581500DFED}" type="parTrans" cxnId="{8E1A9F3D-C4F8-4FDF-AA36-45F18EE53EBE}">
      <dgm:prSet/>
      <dgm:spPr/>
      <dgm:t>
        <a:bodyPr/>
        <a:lstStyle/>
        <a:p>
          <a:endParaRPr lang="it-IT"/>
        </a:p>
      </dgm:t>
    </dgm:pt>
    <dgm:pt modelId="{A6330D81-8E2A-41E4-8A23-014343C4495B}" type="sibTrans" cxnId="{8E1A9F3D-C4F8-4FDF-AA36-45F18EE53EBE}">
      <dgm:prSet/>
      <dgm:spPr/>
      <dgm:t>
        <a:bodyPr/>
        <a:lstStyle/>
        <a:p>
          <a:endParaRPr lang="it-IT"/>
        </a:p>
      </dgm:t>
    </dgm:pt>
    <dgm:pt modelId="{C4641526-5191-4601-BE79-1D49895602E2}" type="pres">
      <dgm:prSet presAssocID="{83DE4B66-164A-4BFB-BB96-EE4F63A04B5B}" presName="linearFlow" presStyleCnt="0">
        <dgm:presLayoutVars>
          <dgm:dir/>
          <dgm:animLvl val="lvl"/>
          <dgm:resizeHandles val="exact"/>
        </dgm:presLayoutVars>
      </dgm:prSet>
      <dgm:spPr/>
      <dgm:t>
        <a:bodyPr/>
        <a:lstStyle/>
        <a:p>
          <a:endParaRPr lang="it-IT"/>
        </a:p>
      </dgm:t>
    </dgm:pt>
    <dgm:pt modelId="{5FDC30EC-BF19-46E1-8831-E41D6852B7CD}" type="pres">
      <dgm:prSet presAssocID="{249868D3-D0AE-4BAB-A9A4-203D4A2B4959}" presName="composite" presStyleCnt="0"/>
      <dgm:spPr/>
    </dgm:pt>
    <dgm:pt modelId="{462F0B4D-B936-4944-8B3E-11775544BD04}" type="pres">
      <dgm:prSet presAssocID="{249868D3-D0AE-4BAB-A9A4-203D4A2B4959}" presName="parentText" presStyleLbl="alignNode1" presStyleIdx="0" presStyleCnt="1">
        <dgm:presLayoutVars>
          <dgm:chMax val="1"/>
          <dgm:bulletEnabled val="1"/>
        </dgm:presLayoutVars>
      </dgm:prSet>
      <dgm:spPr>
        <a:prstGeom prst="chevron">
          <a:avLst/>
        </a:prstGeom>
      </dgm:spPr>
      <dgm:t>
        <a:bodyPr/>
        <a:lstStyle/>
        <a:p>
          <a:endParaRPr lang="it-IT"/>
        </a:p>
      </dgm:t>
    </dgm:pt>
    <dgm:pt modelId="{61EC86D6-0E9F-4E04-8F34-3980A2C749A0}" type="pres">
      <dgm:prSet presAssocID="{249868D3-D0AE-4BAB-A9A4-203D4A2B4959}" presName="descendantText" presStyleLbl="alignAcc1" presStyleIdx="0" presStyleCnt="1">
        <dgm:presLayoutVars>
          <dgm:bulletEnabled val="1"/>
        </dgm:presLayoutVars>
      </dgm:prSet>
      <dgm:spPr>
        <a:prstGeom prst="round2SameRect">
          <a:avLst/>
        </a:prstGeom>
      </dgm:spPr>
      <dgm:t>
        <a:bodyPr/>
        <a:lstStyle/>
        <a:p>
          <a:endParaRPr lang="it-IT"/>
        </a:p>
      </dgm:t>
    </dgm:pt>
  </dgm:ptLst>
  <dgm:cxnLst>
    <dgm:cxn modelId="{8E1A9F3D-C4F8-4FDF-AA36-45F18EE53EBE}" srcId="{249868D3-D0AE-4BAB-A9A4-203D4A2B4959}" destId="{030BF0DB-3210-420B-9514-CEB14227F9AF}" srcOrd="0" destOrd="0" parTransId="{97BF4CC7-9735-42C8-BA2A-23581500DFED}" sibTransId="{A6330D81-8E2A-41E4-8A23-014343C4495B}"/>
    <dgm:cxn modelId="{47176D2C-20F1-4BBC-96DD-5902DF279CB7}" type="presOf" srcId="{249868D3-D0AE-4BAB-A9A4-203D4A2B4959}" destId="{462F0B4D-B936-4944-8B3E-11775544BD04}" srcOrd="0" destOrd="0" presId="urn:microsoft.com/office/officeart/2005/8/layout/chevron2"/>
    <dgm:cxn modelId="{3E0F259C-7146-40A6-B426-E3E58773EC21}" type="presOf" srcId="{030BF0DB-3210-420B-9514-CEB14227F9AF}" destId="{61EC86D6-0E9F-4E04-8F34-3980A2C749A0}" srcOrd="0" destOrd="0" presId="urn:microsoft.com/office/officeart/2005/8/layout/chevron2"/>
    <dgm:cxn modelId="{081489F8-D6F9-42C1-934E-E483FD82E65E}" type="presOf" srcId="{83DE4B66-164A-4BFB-BB96-EE4F63A04B5B}" destId="{C4641526-5191-4601-BE79-1D49895602E2}" srcOrd="0" destOrd="0" presId="urn:microsoft.com/office/officeart/2005/8/layout/chevron2"/>
    <dgm:cxn modelId="{12D90304-9DB3-4D50-BA58-EB52A68D0DB6}" srcId="{83DE4B66-164A-4BFB-BB96-EE4F63A04B5B}" destId="{249868D3-D0AE-4BAB-A9A4-203D4A2B4959}" srcOrd="0" destOrd="0" parTransId="{3E0A2131-AEF1-4D6A-B15C-8971D14EE7BF}" sibTransId="{2D74605F-642F-4B1A-A618-C72EA51AFA27}"/>
    <dgm:cxn modelId="{F2ECD302-311C-4703-ACFB-95C6B9E2F1B9}" type="presParOf" srcId="{C4641526-5191-4601-BE79-1D49895602E2}" destId="{5FDC30EC-BF19-46E1-8831-E41D6852B7CD}" srcOrd="0" destOrd="0" presId="urn:microsoft.com/office/officeart/2005/8/layout/chevron2"/>
    <dgm:cxn modelId="{29FB23C1-77AC-4B9F-BCE8-24DDD18B1382}" type="presParOf" srcId="{5FDC30EC-BF19-46E1-8831-E41D6852B7CD}" destId="{462F0B4D-B936-4944-8B3E-11775544BD04}" srcOrd="0" destOrd="0" presId="urn:microsoft.com/office/officeart/2005/8/layout/chevron2"/>
    <dgm:cxn modelId="{F52D26D8-E186-4D6A-B094-E5D1DE6ECA29}" type="presParOf" srcId="{5FDC30EC-BF19-46E1-8831-E41D6852B7CD}" destId="{61EC86D6-0E9F-4E04-8F34-3980A2C749A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DE4B66-164A-4BFB-BB96-EE4F63A04B5B}"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it-IT"/>
        </a:p>
      </dgm:t>
    </dgm:pt>
    <dgm:pt modelId="{950A3335-036F-4732-A076-ABCB80921894}">
      <dgm:prSet phldrT="[Testo]"/>
      <dgm:spPr>
        <a:xfrm rot="5400000">
          <a:off x="-84416" y="559270"/>
          <a:ext cx="562774" cy="393942"/>
        </a:xfrm>
        <a:solidFill>
          <a:srgbClr val="4472C4">
            <a:hueOff val="-1225557"/>
            <a:satOff val="-1705"/>
            <a:lumOff val="-654"/>
            <a:alphaOff val="0"/>
          </a:srgbClr>
        </a:solidFill>
        <a:ln w="12700" cap="flat" cmpd="sng" algn="ctr">
          <a:solidFill>
            <a:srgbClr val="4472C4">
              <a:hueOff val="-1225557"/>
              <a:satOff val="-1705"/>
              <a:lumOff val="-654"/>
              <a:alphaOff val="0"/>
            </a:srgbClr>
          </a:solidFill>
          <a:prstDash val="solid"/>
          <a:miter lim="800000"/>
        </a:ln>
        <a:effectLst/>
      </dgm:spPr>
      <dgm:t>
        <a:bodyPr/>
        <a:lstStyle/>
        <a:p>
          <a:r>
            <a:rPr lang="it-IT">
              <a:solidFill>
                <a:sysClr val="window" lastClr="FFFFFF"/>
              </a:solidFill>
              <a:latin typeface="Calibri" panose="020F0502020204030204"/>
              <a:ea typeface="+mn-ea"/>
              <a:cs typeface="+mn-cs"/>
            </a:rPr>
            <a:t>Fase 2</a:t>
          </a:r>
        </a:p>
      </dgm:t>
    </dgm:pt>
    <dgm:pt modelId="{08A48F31-9121-43F1-95F6-833B3B5BAB16}" type="parTrans" cxnId="{73189334-0630-4973-895E-B3CD3BA8C461}">
      <dgm:prSet/>
      <dgm:spPr/>
      <dgm:t>
        <a:bodyPr/>
        <a:lstStyle/>
        <a:p>
          <a:endParaRPr lang="it-IT"/>
        </a:p>
      </dgm:t>
    </dgm:pt>
    <dgm:pt modelId="{A96061E0-B234-45F3-B56C-9854EB663A9A}" type="sibTrans" cxnId="{73189334-0630-4973-895E-B3CD3BA8C461}">
      <dgm:prSet/>
      <dgm:spPr/>
      <dgm:t>
        <a:bodyPr/>
        <a:lstStyle/>
        <a:p>
          <a:endParaRPr lang="it-IT"/>
        </a:p>
      </dgm:t>
    </dgm:pt>
    <dgm:pt modelId="{FF06702B-97D6-4AED-8449-70F8F8D7F342}">
      <dgm:prSet phldrT="[Testo]" custT="1"/>
      <dgm:spPr>
        <a:xfrm rot="5400000">
          <a:off x="2757269" y="-1888473"/>
          <a:ext cx="365803" cy="5092457"/>
        </a:xfrm>
        <a:solidFill>
          <a:sysClr val="window" lastClr="FFFFFF">
            <a:alpha val="90000"/>
            <a:hueOff val="0"/>
            <a:satOff val="0"/>
            <a:lumOff val="0"/>
            <a:alphaOff val="0"/>
          </a:sysClr>
        </a:solidFill>
        <a:ln w="12700" cap="flat" cmpd="sng" algn="ctr">
          <a:solidFill>
            <a:srgbClr val="4472C4">
              <a:hueOff val="-1225557"/>
              <a:satOff val="-1705"/>
              <a:lumOff val="-654"/>
              <a:alphaOff val="0"/>
            </a:srgbClr>
          </a:solidFill>
          <a:prstDash val="solid"/>
          <a:miter lim="800000"/>
        </a:ln>
        <a:effectLst/>
      </dgm:spPr>
      <dgm:t>
        <a:bodyPr/>
        <a:lstStyle/>
        <a:p>
          <a:r>
            <a:rPr lang="it-IT" sz="1500" dirty="0" smtClean="0">
              <a:solidFill>
                <a:sysClr val="windowText" lastClr="000000">
                  <a:hueOff val="0"/>
                  <a:satOff val="0"/>
                  <a:lumOff val="0"/>
                  <a:alphaOff val="0"/>
                </a:sysClr>
              </a:solidFill>
              <a:latin typeface="+mn-lt"/>
              <a:ea typeface="+mn-ea"/>
              <a:cs typeface="+mn-cs"/>
            </a:rPr>
            <a:t>Sessione formativa con somministrazione </a:t>
          </a:r>
          <a:r>
            <a:rPr lang="it-IT" sz="1500" dirty="0" smtClean="0">
              <a:latin typeface="+mn-lt"/>
            </a:rPr>
            <a:t>delle scale di valutazione del dolore cronico (criterio oggettivo degli eventuali miglioramenti ottenuti)</a:t>
          </a:r>
          <a:r>
            <a:rPr lang="it-IT" sz="1500" dirty="0" smtClean="0">
              <a:solidFill>
                <a:sysClr val="windowText" lastClr="000000">
                  <a:hueOff val="0"/>
                  <a:satOff val="0"/>
                  <a:lumOff val="0"/>
                  <a:alphaOff val="0"/>
                </a:sysClr>
              </a:solidFill>
              <a:latin typeface="+mn-lt"/>
              <a:ea typeface="+mn-ea"/>
              <a:cs typeface="+mn-cs"/>
            </a:rPr>
            <a:t> </a:t>
          </a:r>
          <a:endParaRPr lang="it-IT" sz="1500" dirty="0">
            <a:solidFill>
              <a:sysClr val="windowText" lastClr="000000">
                <a:hueOff val="0"/>
                <a:satOff val="0"/>
                <a:lumOff val="0"/>
                <a:alphaOff val="0"/>
              </a:sysClr>
            </a:solidFill>
            <a:latin typeface="+mn-lt"/>
            <a:ea typeface="+mn-ea"/>
            <a:cs typeface="+mn-cs"/>
          </a:endParaRPr>
        </a:p>
      </dgm:t>
    </dgm:pt>
    <dgm:pt modelId="{51AE6ABD-E4E1-4171-8D47-11A82346ADED}" type="parTrans" cxnId="{8298D082-5538-48D8-8E42-30F1850E80FC}">
      <dgm:prSet/>
      <dgm:spPr/>
      <dgm:t>
        <a:bodyPr/>
        <a:lstStyle/>
        <a:p>
          <a:endParaRPr lang="it-IT"/>
        </a:p>
      </dgm:t>
    </dgm:pt>
    <dgm:pt modelId="{AD18BBCD-AD20-4410-B814-EDB828E0706C}" type="sibTrans" cxnId="{8298D082-5538-48D8-8E42-30F1850E80FC}">
      <dgm:prSet/>
      <dgm:spPr/>
      <dgm:t>
        <a:bodyPr/>
        <a:lstStyle/>
        <a:p>
          <a:endParaRPr lang="it-IT"/>
        </a:p>
      </dgm:t>
    </dgm:pt>
    <dgm:pt modelId="{C4641526-5191-4601-BE79-1D49895602E2}" type="pres">
      <dgm:prSet presAssocID="{83DE4B66-164A-4BFB-BB96-EE4F63A04B5B}" presName="linearFlow" presStyleCnt="0">
        <dgm:presLayoutVars>
          <dgm:dir/>
          <dgm:animLvl val="lvl"/>
          <dgm:resizeHandles val="exact"/>
        </dgm:presLayoutVars>
      </dgm:prSet>
      <dgm:spPr/>
      <dgm:t>
        <a:bodyPr/>
        <a:lstStyle/>
        <a:p>
          <a:endParaRPr lang="it-IT"/>
        </a:p>
      </dgm:t>
    </dgm:pt>
    <dgm:pt modelId="{F0F7BD42-6A03-48AA-8E76-14DBBA452838}" type="pres">
      <dgm:prSet presAssocID="{950A3335-036F-4732-A076-ABCB80921894}" presName="composite" presStyleCnt="0"/>
      <dgm:spPr/>
    </dgm:pt>
    <dgm:pt modelId="{34E97B25-74DA-4B1B-A109-96C934341E2E}" type="pres">
      <dgm:prSet presAssocID="{950A3335-036F-4732-A076-ABCB80921894}" presName="parentText" presStyleLbl="alignNode1" presStyleIdx="0" presStyleCnt="1">
        <dgm:presLayoutVars>
          <dgm:chMax val="1"/>
          <dgm:bulletEnabled val="1"/>
        </dgm:presLayoutVars>
      </dgm:prSet>
      <dgm:spPr>
        <a:prstGeom prst="chevron">
          <a:avLst/>
        </a:prstGeom>
      </dgm:spPr>
      <dgm:t>
        <a:bodyPr/>
        <a:lstStyle/>
        <a:p>
          <a:endParaRPr lang="it-IT"/>
        </a:p>
      </dgm:t>
    </dgm:pt>
    <dgm:pt modelId="{A46D9CB2-2CE7-4F29-93E7-AC876CB1E9CE}" type="pres">
      <dgm:prSet presAssocID="{950A3335-036F-4732-A076-ABCB80921894}" presName="descendantText" presStyleLbl="alignAcc1" presStyleIdx="0" presStyleCnt="1" custScaleY="100000" custLinFactNeighborX="141" custLinFactNeighborY="-14459">
        <dgm:presLayoutVars>
          <dgm:bulletEnabled val="1"/>
        </dgm:presLayoutVars>
      </dgm:prSet>
      <dgm:spPr>
        <a:prstGeom prst="round2SameRect">
          <a:avLst/>
        </a:prstGeom>
      </dgm:spPr>
      <dgm:t>
        <a:bodyPr/>
        <a:lstStyle/>
        <a:p>
          <a:endParaRPr lang="it-IT"/>
        </a:p>
      </dgm:t>
    </dgm:pt>
  </dgm:ptLst>
  <dgm:cxnLst>
    <dgm:cxn modelId="{8298D082-5538-48D8-8E42-30F1850E80FC}" srcId="{950A3335-036F-4732-A076-ABCB80921894}" destId="{FF06702B-97D6-4AED-8449-70F8F8D7F342}" srcOrd="0" destOrd="0" parTransId="{51AE6ABD-E4E1-4171-8D47-11A82346ADED}" sibTransId="{AD18BBCD-AD20-4410-B814-EDB828E0706C}"/>
    <dgm:cxn modelId="{02E2D07C-458E-40B0-B160-C268987D6E8B}" type="presOf" srcId="{950A3335-036F-4732-A076-ABCB80921894}" destId="{34E97B25-74DA-4B1B-A109-96C934341E2E}" srcOrd="0" destOrd="0" presId="urn:microsoft.com/office/officeart/2005/8/layout/chevron2"/>
    <dgm:cxn modelId="{73189334-0630-4973-895E-B3CD3BA8C461}" srcId="{83DE4B66-164A-4BFB-BB96-EE4F63A04B5B}" destId="{950A3335-036F-4732-A076-ABCB80921894}" srcOrd="0" destOrd="0" parTransId="{08A48F31-9121-43F1-95F6-833B3B5BAB16}" sibTransId="{A96061E0-B234-45F3-B56C-9854EB663A9A}"/>
    <dgm:cxn modelId="{84884D31-5EE7-4C8A-A051-C985F2C59794}" type="presOf" srcId="{83DE4B66-164A-4BFB-BB96-EE4F63A04B5B}" destId="{C4641526-5191-4601-BE79-1D49895602E2}" srcOrd="0" destOrd="0" presId="urn:microsoft.com/office/officeart/2005/8/layout/chevron2"/>
    <dgm:cxn modelId="{2589B178-6ACB-4FEF-8817-D12126BE8A73}" type="presOf" srcId="{FF06702B-97D6-4AED-8449-70F8F8D7F342}" destId="{A46D9CB2-2CE7-4F29-93E7-AC876CB1E9CE}" srcOrd="0" destOrd="0" presId="urn:microsoft.com/office/officeart/2005/8/layout/chevron2"/>
    <dgm:cxn modelId="{90EA9E8A-004A-4AD8-A6F4-8E4A0009BB5C}" type="presParOf" srcId="{C4641526-5191-4601-BE79-1D49895602E2}" destId="{F0F7BD42-6A03-48AA-8E76-14DBBA452838}" srcOrd="0" destOrd="0" presId="urn:microsoft.com/office/officeart/2005/8/layout/chevron2"/>
    <dgm:cxn modelId="{D09C8EE6-6215-436A-ADAD-DE32A5578971}" type="presParOf" srcId="{F0F7BD42-6A03-48AA-8E76-14DBBA452838}" destId="{34E97B25-74DA-4B1B-A109-96C934341E2E}" srcOrd="0" destOrd="0" presId="urn:microsoft.com/office/officeart/2005/8/layout/chevron2"/>
    <dgm:cxn modelId="{C38C9DC8-BA23-4247-826C-6A4BB34E9BF6}" type="presParOf" srcId="{F0F7BD42-6A03-48AA-8E76-14DBBA452838}" destId="{A46D9CB2-2CE7-4F29-93E7-AC876CB1E9CE}"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DE4B66-164A-4BFB-BB96-EE4F63A04B5B}"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it-IT"/>
        </a:p>
      </dgm:t>
    </dgm:pt>
    <dgm:pt modelId="{F127AC84-6CB2-4878-87FE-D78D49A0DBFB}">
      <dgm:prSet custT="1"/>
      <dgm:spPr>
        <a:xfrm rot="5400000">
          <a:off x="2757269" y="8994"/>
          <a:ext cx="365803" cy="5092457"/>
        </a:xfrm>
        <a:solidFill>
          <a:sysClr val="window" lastClr="FFFFFF">
            <a:alpha val="90000"/>
            <a:hueOff val="0"/>
            <a:satOff val="0"/>
            <a:lumOff val="0"/>
            <a:alphaOff val="0"/>
          </a:sysClr>
        </a:solidFill>
        <a:ln w="12700" cap="flat" cmpd="sng" algn="ctr">
          <a:solidFill>
            <a:srgbClr val="4472C4">
              <a:hueOff val="-6127787"/>
              <a:satOff val="-8523"/>
              <a:lumOff val="-3268"/>
              <a:alphaOff val="0"/>
            </a:srgbClr>
          </a:solidFill>
          <a:prstDash val="solid"/>
          <a:miter lim="800000"/>
        </a:ln>
        <a:effectLst/>
      </dgm:spPr>
      <dgm:t>
        <a:bodyPr/>
        <a:lstStyle/>
        <a:p>
          <a:r>
            <a:rPr lang="it-IT" sz="1500" dirty="0" smtClean="0">
              <a:latin typeface="+mn-lt"/>
            </a:rPr>
            <a:t>Verifica finale dopo 3 mesi</a:t>
          </a:r>
          <a:endParaRPr lang="it-IT" sz="1500" dirty="0">
            <a:latin typeface="+mn-lt"/>
          </a:endParaRPr>
        </a:p>
      </dgm:t>
    </dgm:pt>
    <dgm:pt modelId="{3823F4A5-342F-4F95-B58A-E2252BFC8694}">
      <dgm:prSet/>
      <dgm:spPr>
        <a:xfrm rot="5400000">
          <a:off x="-84416" y="2456737"/>
          <a:ext cx="562774" cy="393942"/>
        </a:xfrm>
        <a:solidFill>
          <a:srgbClr val="4472C4">
            <a:hueOff val="-6127787"/>
            <a:satOff val="-8523"/>
            <a:lumOff val="-3268"/>
            <a:alphaOff val="0"/>
          </a:srgbClr>
        </a:solidFill>
        <a:ln w="12700" cap="flat" cmpd="sng" algn="ctr">
          <a:solidFill>
            <a:srgbClr val="4472C4">
              <a:hueOff val="-6127787"/>
              <a:satOff val="-8523"/>
              <a:lumOff val="-3268"/>
              <a:alphaOff val="0"/>
            </a:srgbClr>
          </a:solidFill>
          <a:prstDash val="solid"/>
          <a:miter lim="800000"/>
        </a:ln>
        <a:effectLst/>
      </dgm:spPr>
      <dgm:t>
        <a:bodyPr/>
        <a:lstStyle/>
        <a:p>
          <a:r>
            <a:rPr lang="it-IT">
              <a:solidFill>
                <a:sysClr val="window" lastClr="FFFFFF"/>
              </a:solidFill>
              <a:latin typeface="Calibri" panose="020F0502020204030204"/>
              <a:ea typeface="+mn-ea"/>
              <a:cs typeface="+mn-cs"/>
            </a:rPr>
            <a:t>Fase 6</a:t>
          </a:r>
        </a:p>
      </dgm:t>
    </dgm:pt>
    <dgm:pt modelId="{7580E392-F211-4083-8C6F-CB17EFB15D72}" type="sibTrans" cxnId="{692181A3-2DA1-4C7A-B7BC-40ADF64E1723}">
      <dgm:prSet/>
      <dgm:spPr/>
      <dgm:t>
        <a:bodyPr/>
        <a:lstStyle/>
        <a:p>
          <a:endParaRPr lang="it-IT"/>
        </a:p>
      </dgm:t>
    </dgm:pt>
    <dgm:pt modelId="{3A6D013A-38D9-46A7-A289-D8D7272712C7}" type="parTrans" cxnId="{692181A3-2DA1-4C7A-B7BC-40ADF64E1723}">
      <dgm:prSet/>
      <dgm:spPr/>
      <dgm:t>
        <a:bodyPr/>
        <a:lstStyle/>
        <a:p>
          <a:endParaRPr lang="it-IT"/>
        </a:p>
      </dgm:t>
    </dgm:pt>
    <dgm:pt modelId="{5C991FE8-B08B-401B-A351-3C3BFC378444}" type="sibTrans" cxnId="{840A2F1B-9745-413A-9C54-9E0FC7E157A4}">
      <dgm:prSet/>
      <dgm:spPr/>
      <dgm:t>
        <a:bodyPr/>
        <a:lstStyle/>
        <a:p>
          <a:endParaRPr lang="it-IT"/>
        </a:p>
      </dgm:t>
    </dgm:pt>
    <dgm:pt modelId="{3E89EFE9-42D8-44A9-9A86-BCF7FB2E1717}" type="parTrans" cxnId="{840A2F1B-9745-413A-9C54-9E0FC7E157A4}">
      <dgm:prSet/>
      <dgm:spPr/>
      <dgm:t>
        <a:bodyPr/>
        <a:lstStyle/>
        <a:p>
          <a:endParaRPr lang="it-IT"/>
        </a:p>
      </dgm:t>
    </dgm:pt>
    <dgm:pt modelId="{C4641526-5191-4601-BE79-1D49895602E2}" type="pres">
      <dgm:prSet presAssocID="{83DE4B66-164A-4BFB-BB96-EE4F63A04B5B}" presName="linearFlow" presStyleCnt="0">
        <dgm:presLayoutVars>
          <dgm:dir/>
          <dgm:animLvl val="lvl"/>
          <dgm:resizeHandles val="exact"/>
        </dgm:presLayoutVars>
      </dgm:prSet>
      <dgm:spPr/>
      <dgm:t>
        <a:bodyPr/>
        <a:lstStyle/>
        <a:p>
          <a:endParaRPr lang="it-IT"/>
        </a:p>
      </dgm:t>
    </dgm:pt>
    <dgm:pt modelId="{1AB66E12-8849-4418-8B8F-A7C3BB20A3D3}" type="pres">
      <dgm:prSet presAssocID="{3823F4A5-342F-4F95-B58A-E2252BFC8694}" presName="composite" presStyleCnt="0"/>
      <dgm:spPr/>
    </dgm:pt>
    <dgm:pt modelId="{B0345656-849E-477E-B0B2-54D21C3F1FFE}" type="pres">
      <dgm:prSet presAssocID="{3823F4A5-342F-4F95-B58A-E2252BFC8694}" presName="parentText" presStyleLbl="alignNode1" presStyleIdx="0" presStyleCnt="1">
        <dgm:presLayoutVars>
          <dgm:chMax val="1"/>
          <dgm:bulletEnabled val="1"/>
        </dgm:presLayoutVars>
      </dgm:prSet>
      <dgm:spPr>
        <a:prstGeom prst="chevron">
          <a:avLst/>
        </a:prstGeom>
      </dgm:spPr>
      <dgm:t>
        <a:bodyPr/>
        <a:lstStyle/>
        <a:p>
          <a:endParaRPr lang="it-IT"/>
        </a:p>
      </dgm:t>
    </dgm:pt>
    <dgm:pt modelId="{9A6138ED-3E03-4C62-8CB4-7A547683C90E}" type="pres">
      <dgm:prSet presAssocID="{3823F4A5-342F-4F95-B58A-E2252BFC8694}" presName="descendantText" presStyleLbl="alignAcc1" presStyleIdx="0" presStyleCnt="1">
        <dgm:presLayoutVars>
          <dgm:bulletEnabled val="1"/>
        </dgm:presLayoutVars>
      </dgm:prSet>
      <dgm:spPr>
        <a:prstGeom prst="round2SameRect">
          <a:avLst/>
        </a:prstGeom>
      </dgm:spPr>
      <dgm:t>
        <a:bodyPr/>
        <a:lstStyle/>
        <a:p>
          <a:endParaRPr lang="it-IT"/>
        </a:p>
      </dgm:t>
    </dgm:pt>
  </dgm:ptLst>
  <dgm:cxnLst>
    <dgm:cxn modelId="{9FF4A1BC-B22C-4552-8234-49D99862A38C}" type="presOf" srcId="{3823F4A5-342F-4F95-B58A-E2252BFC8694}" destId="{B0345656-849E-477E-B0B2-54D21C3F1FFE}" srcOrd="0" destOrd="0" presId="urn:microsoft.com/office/officeart/2005/8/layout/chevron2"/>
    <dgm:cxn modelId="{7B2C423B-93B8-42C0-989F-70C8CB5F3F5A}" type="presOf" srcId="{83DE4B66-164A-4BFB-BB96-EE4F63A04B5B}" destId="{C4641526-5191-4601-BE79-1D49895602E2}" srcOrd="0" destOrd="0" presId="urn:microsoft.com/office/officeart/2005/8/layout/chevron2"/>
    <dgm:cxn modelId="{153246E7-458E-4280-8531-B7DFAA2312BE}" type="presOf" srcId="{F127AC84-6CB2-4878-87FE-D78D49A0DBFB}" destId="{9A6138ED-3E03-4C62-8CB4-7A547683C90E}" srcOrd="0" destOrd="0" presId="urn:microsoft.com/office/officeart/2005/8/layout/chevron2"/>
    <dgm:cxn modelId="{840A2F1B-9745-413A-9C54-9E0FC7E157A4}" srcId="{3823F4A5-342F-4F95-B58A-E2252BFC8694}" destId="{F127AC84-6CB2-4878-87FE-D78D49A0DBFB}" srcOrd="0" destOrd="0" parTransId="{3E89EFE9-42D8-44A9-9A86-BCF7FB2E1717}" sibTransId="{5C991FE8-B08B-401B-A351-3C3BFC378444}"/>
    <dgm:cxn modelId="{692181A3-2DA1-4C7A-B7BC-40ADF64E1723}" srcId="{83DE4B66-164A-4BFB-BB96-EE4F63A04B5B}" destId="{3823F4A5-342F-4F95-B58A-E2252BFC8694}" srcOrd="0" destOrd="0" parTransId="{3A6D013A-38D9-46A7-A289-D8D7272712C7}" sibTransId="{7580E392-F211-4083-8C6F-CB17EFB15D72}"/>
    <dgm:cxn modelId="{5B706468-88E2-468B-ADDC-9AB60E35C1F7}" type="presParOf" srcId="{C4641526-5191-4601-BE79-1D49895602E2}" destId="{1AB66E12-8849-4418-8B8F-A7C3BB20A3D3}" srcOrd="0" destOrd="0" presId="urn:microsoft.com/office/officeart/2005/8/layout/chevron2"/>
    <dgm:cxn modelId="{B5988ED0-D6B9-4B0B-9E68-075F99BBA372}" type="presParOf" srcId="{1AB66E12-8849-4418-8B8F-A7C3BB20A3D3}" destId="{B0345656-849E-477E-B0B2-54D21C3F1FFE}" srcOrd="0" destOrd="0" presId="urn:microsoft.com/office/officeart/2005/8/layout/chevron2"/>
    <dgm:cxn modelId="{3DB8F074-76FC-4466-B365-FF49B3E23F08}" type="presParOf" srcId="{1AB66E12-8849-4418-8B8F-A7C3BB20A3D3}" destId="{9A6138ED-3E03-4C62-8CB4-7A547683C90E}" srcOrd="1" destOrd="0" presId="urn:microsoft.com/office/officeart/2005/8/layout/chevr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DE4B66-164A-4BFB-BB96-EE4F63A04B5B}"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it-IT"/>
        </a:p>
      </dgm:t>
    </dgm:pt>
    <dgm:pt modelId="{DD9A152D-D03B-4F7B-AEA3-A0B5CE6B7932}">
      <dgm:prSet phldrT="[Testo]"/>
      <dgm:spPr>
        <a:xfrm rot="5400000">
          <a:off x="-84416" y="1033636"/>
          <a:ext cx="562774" cy="393942"/>
        </a:xfrm>
        <a:solidFill>
          <a:srgbClr val="4472C4">
            <a:hueOff val="-2451115"/>
            <a:satOff val="-3409"/>
            <a:lumOff val="-1307"/>
            <a:alphaOff val="0"/>
          </a:srgbClr>
        </a:solidFill>
        <a:ln w="12700" cap="flat" cmpd="sng" algn="ctr">
          <a:solidFill>
            <a:srgbClr val="4472C4">
              <a:hueOff val="-2451115"/>
              <a:satOff val="-3409"/>
              <a:lumOff val="-1307"/>
              <a:alphaOff val="0"/>
            </a:srgbClr>
          </a:solidFill>
          <a:prstDash val="solid"/>
          <a:miter lim="800000"/>
        </a:ln>
        <a:effectLst/>
      </dgm:spPr>
      <dgm:t>
        <a:bodyPr/>
        <a:lstStyle/>
        <a:p>
          <a:r>
            <a:rPr lang="it-IT" dirty="0">
              <a:solidFill>
                <a:sysClr val="window" lastClr="FFFFFF"/>
              </a:solidFill>
              <a:latin typeface="Calibri" panose="020F0502020204030204"/>
              <a:ea typeface="+mn-ea"/>
              <a:cs typeface="+mn-cs"/>
            </a:rPr>
            <a:t>Fase 3</a:t>
          </a:r>
        </a:p>
      </dgm:t>
    </dgm:pt>
    <dgm:pt modelId="{8523CE95-7793-48A8-937D-2DADA1E7A6F3}" type="parTrans" cxnId="{EC9CE3C4-7689-4C5D-99B2-BD3E81928965}">
      <dgm:prSet/>
      <dgm:spPr/>
      <dgm:t>
        <a:bodyPr/>
        <a:lstStyle/>
        <a:p>
          <a:endParaRPr lang="it-IT"/>
        </a:p>
      </dgm:t>
    </dgm:pt>
    <dgm:pt modelId="{D360533B-A62A-4C8D-9A5D-CC13D5064ED1}" type="sibTrans" cxnId="{EC9CE3C4-7689-4C5D-99B2-BD3E81928965}">
      <dgm:prSet/>
      <dgm:spPr/>
      <dgm:t>
        <a:bodyPr/>
        <a:lstStyle/>
        <a:p>
          <a:endParaRPr lang="it-IT"/>
        </a:p>
      </dgm:t>
    </dgm:pt>
    <dgm:pt modelId="{2355E664-4F6A-4BC7-8891-4D04147D42E8}">
      <dgm:prSet phldrT="[Testo]" custT="1"/>
      <dgm:spPr>
        <a:xfrm rot="5400000">
          <a:off x="2757269" y="-1414106"/>
          <a:ext cx="365803" cy="5092457"/>
        </a:xfrm>
        <a:solidFill>
          <a:sysClr val="window" lastClr="FFFFFF">
            <a:alpha val="90000"/>
            <a:hueOff val="0"/>
            <a:satOff val="0"/>
            <a:lumOff val="0"/>
            <a:alphaOff val="0"/>
          </a:sysClr>
        </a:solidFill>
        <a:ln w="12700" cap="flat" cmpd="sng" algn="ctr">
          <a:solidFill>
            <a:srgbClr val="4472C4">
              <a:hueOff val="-2451115"/>
              <a:satOff val="-3409"/>
              <a:lumOff val="-1307"/>
              <a:alphaOff val="0"/>
            </a:srgbClr>
          </a:solidFill>
          <a:prstDash val="solid"/>
          <a:miter lim="800000"/>
        </a:ln>
        <a:effectLst/>
      </dgm:spPr>
      <dgm:t>
        <a:bodyPr/>
        <a:lstStyle/>
        <a:p>
          <a:r>
            <a:rPr lang="it-IT" sz="1500" dirty="0" smtClean="0">
              <a:solidFill>
                <a:sysClr val="windowText" lastClr="000000">
                  <a:hueOff val="0"/>
                  <a:satOff val="0"/>
                  <a:lumOff val="0"/>
                  <a:alphaOff val="0"/>
                </a:sysClr>
              </a:solidFill>
              <a:latin typeface="+mn-lt"/>
              <a:ea typeface="+mn-ea"/>
              <a:cs typeface="+mn-cs"/>
            </a:rPr>
            <a:t>Sessione formativa con: spiegazioni </a:t>
          </a:r>
          <a:r>
            <a:rPr lang="it-IT" sz="1500" dirty="0">
              <a:solidFill>
                <a:sysClr val="windowText" lastClr="000000">
                  <a:hueOff val="0"/>
                  <a:satOff val="0"/>
                  <a:lumOff val="0"/>
                  <a:alphaOff val="0"/>
                </a:sysClr>
              </a:solidFill>
              <a:latin typeface="+mn-lt"/>
              <a:ea typeface="+mn-ea"/>
              <a:cs typeface="+mn-cs"/>
            </a:rPr>
            <a:t>sul corretto utilizzo del </a:t>
          </a:r>
          <a:r>
            <a:rPr lang="it-IT" sz="1500" dirty="0" smtClean="0">
              <a:solidFill>
                <a:sysClr val="windowText" lastClr="000000">
                  <a:hueOff val="0"/>
                  <a:satOff val="0"/>
                  <a:lumOff val="0"/>
                  <a:alphaOff val="0"/>
                </a:sysClr>
              </a:solidFill>
              <a:latin typeface="+mn-lt"/>
              <a:ea typeface="+mn-ea"/>
              <a:cs typeface="+mn-cs"/>
            </a:rPr>
            <a:t>rachide, esercizi per il rachide e  consegna di un diario di automonitoraggio (col fine di instaurare una routine giornaliera negli operatori)</a:t>
          </a:r>
          <a:endParaRPr lang="it-IT" sz="1500" dirty="0">
            <a:solidFill>
              <a:sysClr val="windowText" lastClr="000000">
                <a:hueOff val="0"/>
                <a:satOff val="0"/>
                <a:lumOff val="0"/>
                <a:alphaOff val="0"/>
              </a:sysClr>
            </a:solidFill>
            <a:latin typeface="+mn-lt"/>
            <a:ea typeface="+mn-ea"/>
            <a:cs typeface="+mn-cs"/>
          </a:endParaRPr>
        </a:p>
      </dgm:t>
    </dgm:pt>
    <dgm:pt modelId="{5ABDB51D-ECAE-46C6-BA49-EE7ECFB85825}" type="parTrans" cxnId="{F36CF403-7408-4F6F-96AD-3963D18DD1F4}">
      <dgm:prSet/>
      <dgm:spPr/>
      <dgm:t>
        <a:bodyPr/>
        <a:lstStyle/>
        <a:p>
          <a:endParaRPr lang="it-IT"/>
        </a:p>
      </dgm:t>
    </dgm:pt>
    <dgm:pt modelId="{18B8930B-1C95-48E1-BA76-B8C12B463A30}" type="sibTrans" cxnId="{F36CF403-7408-4F6F-96AD-3963D18DD1F4}">
      <dgm:prSet/>
      <dgm:spPr/>
      <dgm:t>
        <a:bodyPr/>
        <a:lstStyle/>
        <a:p>
          <a:endParaRPr lang="it-IT"/>
        </a:p>
      </dgm:t>
    </dgm:pt>
    <dgm:pt modelId="{C4641526-5191-4601-BE79-1D49895602E2}" type="pres">
      <dgm:prSet presAssocID="{83DE4B66-164A-4BFB-BB96-EE4F63A04B5B}" presName="linearFlow" presStyleCnt="0">
        <dgm:presLayoutVars>
          <dgm:dir/>
          <dgm:animLvl val="lvl"/>
          <dgm:resizeHandles val="exact"/>
        </dgm:presLayoutVars>
      </dgm:prSet>
      <dgm:spPr/>
      <dgm:t>
        <a:bodyPr/>
        <a:lstStyle/>
        <a:p>
          <a:endParaRPr lang="it-IT"/>
        </a:p>
      </dgm:t>
    </dgm:pt>
    <dgm:pt modelId="{FE340F46-9296-43D2-ABD7-0A8E48C01C10}" type="pres">
      <dgm:prSet presAssocID="{DD9A152D-D03B-4F7B-AEA3-A0B5CE6B7932}" presName="composite" presStyleCnt="0"/>
      <dgm:spPr/>
    </dgm:pt>
    <dgm:pt modelId="{06459107-EAD6-43D8-B637-B52CFD9340D8}" type="pres">
      <dgm:prSet presAssocID="{DD9A152D-D03B-4F7B-AEA3-A0B5CE6B7932}" presName="parentText" presStyleLbl="alignNode1" presStyleIdx="0" presStyleCnt="1">
        <dgm:presLayoutVars>
          <dgm:chMax val="1"/>
          <dgm:bulletEnabled val="1"/>
        </dgm:presLayoutVars>
      </dgm:prSet>
      <dgm:spPr>
        <a:prstGeom prst="chevron">
          <a:avLst/>
        </a:prstGeom>
      </dgm:spPr>
      <dgm:t>
        <a:bodyPr/>
        <a:lstStyle/>
        <a:p>
          <a:endParaRPr lang="it-IT"/>
        </a:p>
      </dgm:t>
    </dgm:pt>
    <dgm:pt modelId="{159F7F0C-E400-4BAD-B6EC-CC4119EFE002}" type="pres">
      <dgm:prSet presAssocID="{DD9A152D-D03B-4F7B-AEA3-A0B5CE6B7932}" presName="descendantText" presStyleLbl="alignAcc1" presStyleIdx="0" presStyleCnt="1">
        <dgm:presLayoutVars>
          <dgm:bulletEnabled val="1"/>
        </dgm:presLayoutVars>
      </dgm:prSet>
      <dgm:spPr>
        <a:prstGeom prst="round2SameRect">
          <a:avLst/>
        </a:prstGeom>
      </dgm:spPr>
      <dgm:t>
        <a:bodyPr/>
        <a:lstStyle/>
        <a:p>
          <a:endParaRPr lang="it-IT"/>
        </a:p>
      </dgm:t>
    </dgm:pt>
  </dgm:ptLst>
  <dgm:cxnLst>
    <dgm:cxn modelId="{EC9CE3C4-7689-4C5D-99B2-BD3E81928965}" srcId="{83DE4B66-164A-4BFB-BB96-EE4F63A04B5B}" destId="{DD9A152D-D03B-4F7B-AEA3-A0B5CE6B7932}" srcOrd="0" destOrd="0" parTransId="{8523CE95-7793-48A8-937D-2DADA1E7A6F3}" sibTransId="{D360533B-A62A-4C8D-9A5D-CC13D5064ED1}"/>
    <dgm:cxn modelId="{F36CF403-7408-4F6F-96AD-3963D18DD1F4}" srcId="{DD9A152D-D03B-4F7B-AEA3-A0B5CE6B7932}" destId="{2355E664-4F6A-4BC7-8891-4D04147D42E8}" srcOrd="0" destOrd="0" parTransId="{5ABDB51D-ECAE-46C6-BA49-EE7ECFB85825}" sibTransId="{18B8930B-1C95-48E1-BA76-B8C12B463A30}"/>
    <dgm:cxn modelId="{EF2100E6-4D76-4CEC-9553-617931160728}" type="presOf" srcId="{83DE4B66-164A-4BFB-BB96-EE4F63A04B5B}" destId="{C4641526-5191-4601-BE79-1D49895602E2}" srcOrd="0" destOrd="0" presId="urn:microsoft.com/office/officeart/2005/8/layout/chevron2"/>
    <dgm:cxn modelId="{6A7CECD2-B9DC-42D1-B507-D15BC8F84C9E}" type="presOf" srcId="{DD9A152D-D03B-4F7B-AEA3-A0B5CE6B7932}" destId="{06459107-EAD6-43D8-B637-B52CFD9340D8}" srcOrd="0" destOrd="0" presId="urn:microsoft.com/office/officeart/2005/8/layout/chevron2"/>
    <dgm:cxn modelId="{D0E3BE34-A169-4EF2-B05B-0CCE2D2348EB}" type="presOf" srcId="{2355E664-4F6A-4BC7-8891-4D04147D42E8}" destId="{159F7F0C-E400-4BAD-B6EC-CC4119EFE002}" srcOrd="0" destOrd="0" presId="urn:microsoft.com/office/officeart/2005/8/layout/chevron2"/>
    <dgm:cxn modelId="{BF89F1B5-05DF-44E5-BA73-3C1418AEE278}" type="presParOf" srcId="{C4641526-5191-4601-BE79-1D49895602E2}" destId="{FE340F46-9296-43D2-ABD7-0A8E48C01C10}" srcOrd="0" destOrd="0" presId="urn:microsoft.com/office/officeart/2005/8/layout/chevron2"/>
    <dgm:cxn modelId="{A9677939-D8C0-4A09-84F4-02C9657BC42E}" type="presParOf" srcId="{FE340F46-9296-43D2-ABD7-0A8E48C01C10}" destId="{06459107-EAD6-43D8-B637-B52CFD9340D8}" srcOrd="0" destOrd="0" presId="urn:microsoft.com/office/officeart/2005/8/layout/chevron2"/>
    <dgm:cxn modelId="{7874E1BF-707C-444E-B2EC-9E0AD46865EB}" type="presParOf" srcId="{FE340F46-9296-43D2-ABD7-0A8E48C01C10}" destId="{159F7F0C-E400-4BAD-B6EC-CC4119EFE002}" srcOrd="1" destOrd="0" presId="urn:microsoft.com/office/officeart/2005/8/layout/chevron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DE4B66-164A-4BFB-BB96-EE4F63A04B5B}"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it-IT"/>
        </a:p>
      </dgm:t>
    </dgm:pt>
    <dgm:pt modelId="{F6EBF1C5-DFD2-48E3-BAB5-79BC16822D3A}">
      <dgm:prSet/>
      <dgm:spPr>
        <a:xfrm rot="5400000">
          <a:off x="-84416" y="1508003"/>
          <a:ext cx="562774" cy="393942"/>
        </a:xfrm>
        <a:solidFill>
          <a:srgbClr val="4472C4">
            <a:hueOff val="-3676672"/>
            <a:satOff val="-5114"/>
            <a:lumOff val="-1961"/>
            <a:alphaOff val="0"/>
          </a:srgbClr>
        </a:solidFill>
        <a:ln w="12700" cap="flat" cmpd="sng" algn="ctr">
          <a:solidFill>
            <a:srgbClr val="4472C4">
              <a:hueOff val="-3676672"/>
              <a:satOff val="-5114"/>
              <a:lumOff val="-1961"/>
              <a:alphaOff val="0"/>
            </a:srgbClr>
          </a:solidFill>
          <a:prstDash val="solid"/>
          <a:miter lim="800000"/>
        </a:ln>
        <a:effectLst/>
      </dgm:spPr>
      <dgm:t>
        <a:bodyPr/>
        <a:lstStyle/>
        <a:p>
          <a:r>
            <a:rPr lang="it-IT">
              <a:solidFill>
                <a:sysClr val="window" lastClr="FFFFFF"/>
              </a:solidFill>
              <a:latin typeface="Calibri" panose="020F0502020204030204"/>
              <a:ea typeface="+mn-ea"/>
              <a:cs typeface="+mn-cs"/>
            </a:rPr>
            <a:t>Fase 4</a:t>
          </a:r>
        </a:p>
      </dgm:t>
    </dgm:pt>
    <dgm:pt modelId="{7FB78328-A581-4D1E-8767-031B7455FF25}" type="parTrans" cxnId="{2B1D4ACE-E551-48C3-A3D4-7448B253B0F7}">
      <dgm:prSet/>
      <dgm:spPr/>
      <dgm:t>
        <a:bodyPr/>
        <a:lstStyle/>
        <a:p>
          <a:endParaRPr lang="it-IT"/>
        </a:p>
      </dgm:t>
    </dgm:pt>
    <dgm:pt modelId="{C452BAA4-BA1A-42E5-91BF-1CEBEE6247AE}" type="sibTrans" cxnId="{2B1D4ACE-E551-48C3-A3D4-7448B253B0F7}">
      <dgm:prSet/>
      <dgm:spPr/>
      <dgm:t>
        <a:bodyPr/>
        <a:lstStyle/>
        <a:p>
          <a:endParaRPr lang="it-IT"/>
        </a:p>
      </dgm:t>
    </dgm:pt>
    <dgm:pt modelId="{6ABEC9AF-254C-44D4-B881-192C228B21FD}">
      <dgm:prSet custT="1"/>
      <dgm:spPr>
        <a:xfrm rot="5400000">
          <a:off x="2757269" y="-939739"/>
          <a:ext cx="365803" cy="5092457"/>
        </a:xfrm>
        <a:solidFill>
          <a:sysClr val="window" lastClr="FFFFFF">
            <a:alpha val="90000"/>
            <a:hueOff val="0"/>
            <a:satOff val="0"/>
            <a:lumOff val="0"/>
            <a:alphaOff val="0"/>
          </a:sysClr>
        </a:solidFill>
        <a:ln w="12700" cap="flat" cmpd="sng" algn="ctr">
          <a:solidFill>
            <a:srgbClr val="4472C4">
              <a:hueOff val="-3676672"/>
              <a:satOff val="-5114"/>
              <a:lumOff val="-1961"/>
              <a:alphaOff val="0"/>
            </a:srgbClr>
          </a:solidFill>
          <a:prstDash val="solid"/>
          <a:miter lim="800000"/>
        </a:ln>
        <a:effectLst/>
      </dgm:spPr>
      <dgm:t>
        <a:bodyPr/>
        <a:lstStyle/>
        <a:p>
          <a:r>
            <a:rPr lang="it-IT" sz="1500" dirty="0" smtClean="0">
              <a:solidFill>
                <a:sysClr val="windowText" lastClr="000000">
                  <a:hueOff val="0"/>
                  <a:satOff val="0"/>
                  <a:lumOff val="0"/>
                  <a:alphaOff val="0"/>
                </a:sysClr>
              </a:solidFill>
              <a:latin typeface="+mn-lt"/>
              <a:ea typeface="+mn-ea"/>
              <a:cs typeface="+mn-cs"/>
            </a:rPr>
            <a:t>Sessione formativa con analisi del diario di automonitoraggio (ogni 15 gg)  ripetizione degli  esercizi</a:t>
          </a:r>
          <a:endParaRPr lang="it-IT" sz="1500" dirty="0">
            <a:solidFill>
              <a:sysClr val="windowText" lastClr="000000">
                <a:hueOff val="0"/>
                <a:satOff val="0"/>
                <a:lumOff val="0"/>
                <a:alphaOff val="0"/>
              </a:sysClr>
            </a:solidFill>
            <a:latin typeface="+mn-lt"/>
            <a:ea typeface="+mn-ea"/>
            <a:cs typeface="+mn-cs"/>
          </a:endParaRPr>
        </a:p>
      </dgm:t>
    </dgm:pt>
    <dgm:pt modelId="{06AFF425-2389-416A-8A9C-A76FEB7BD398}" type="parTrans" cxnId="{2DEDFA22-97DD-4C51-8F26-2F3548722846}">
      <dgm:prSet/>
      <dgm:spPr/>
      <dgm:t>
        <a:bodyPr/>
        <a:lstStyle/>
        <a:p>
          <a:endParaRPr lang="it-IT"/>
        </a:p>
      </dgm:t>
    </dgm:pt>
    <dgm:pt modelId="{B9695510-530A-40C2-AADC-DD4D4F538689}" type="sibTrans" cxnId="{2DEDFA22-97DD-4C51-8F26-2F3548722846}">
      <dgm:prSet/>
      <dgm:spPr/>
      <dgm:t>
        <a:bodyPr/>
        <a:lstStyle/>
        <a:p>
          <a:endParaRPr lang="it-IT"/>
        </a:p>
      </dgm:t>
    </dgm:pt>
    <dgm:pt modelId="{C4641526-5191-4601-BE79-1D49895602E2}" type="pres">
      <dgm:prSet presAssocID="{83DE4B66-164A-4BFB-BB96-EE4F63A04B5B}" presName="linearFlow" presStyleCnt="0">
        <dgm:presLayoutVars>
          <dgm:dir/>
          <dgm:animLvl val="lvl"/>
          <dgm:resizeHandles val="exact"/>
        </dgm:presLayoutVars>
      </dgm:prSet>
      <dgm:spPr/>
      <dgm:t>
        <a:bodyPr/>
        <a:lstStyle/>
        <a:p>
          <a:endParaRPr lang="it-IT"/>
        </a:p>
      </dgm:t>
    </dgm:pt>
    <dgm:pt modelId="{214229C0-6C6B-42EC-99B5-7B844CBC3777}" type="pres">
      <dgm:prSet presAssocID="{F6EBF1C5-DFD2-48E3-BAB5-79BC16822D3A}" presName="composite" presStyleCnt="0"/>
      <dgm:spPr/>
    </dgm:pt>
    <dgm:pt modelId="{18813ACD-E226-4008-8B1E-E0E155E94823}" type="pres">
      <dgm:prSet presAssocID="{F6EBF1C5-DFD2-48E3-BAB5-79BC16822D3A}" presName="parentText" presStyleLbl="alignNode1" presStyleIdx="0" presStyleCnt="1">
        <dgm:presLayoutVars>
          <dgm:chMax val="1"/>
          <dgm:bulletEnabled val="1"/>
        </dgm:presLayoutVars>
      </dgm:prSet>
      <dgm:spPr>
        <a:prstGeom prst="chevron">
          <a:avLst/>
        </a:prstGeom>
      </dgm:spPr>
      <dgm:t>
        <a:bodyPr/>
        <a:lstStyle/>
        <a:p>
          <a:endParaRPr lang="it-IT"/>
        </a:p>
      </dgm:t>
    </dgm:pt>
    <dgm:pt modelId="{D3E695A1-A9B2-4359-B562-8D2DA0289020}" type="pres">
      <dgm:prSet presAssocID="{F6EBF1C5-DFD2-48E3-BAB5-79BC16822D3A}" presName="descendantText" presStyleLbl="alignAcc1" presStyleIdx="0" presStyleCnt="1">
        <dgm:presLayoutVars>
          <dgm:bulletEnabled val="1"/>
        </dgm:presLayoutVars>
      </dgm:prSet>
      <dgm:spPr>
        <a:prstGeom prst="round2SameRect">
          <a:avLst/>
        </a:prstGeom>
      </dgm:spPr>
      <dgm:t>
        <a:bodyPr/>
        <a:lstStyle/>
        <a:p>
          <a:endParaRPr lang="it-IT"/>
        </a:p>
      </dgm:t>
    </dgm:pt>
  </dgm:ptLst>
  <dgm:cxnLst>
    <dgm:cxn modelId="{2B1D4ACE-E551-48C3-A3D4-7448B253B0F7}" srcId="{83DE4B66-164A-4BFB-BB96-EE4F63A04B5B}" destId="{F6EBF1C5-DFD2-48E3-BAB5-79BC16822D3A}" srcOrd="0" destOrd="0" parTransId="{7FB78328-A581-4D1E-8767-031B7455FF25}" sibTransId="{C452BAA4-BA1A-42E5-91BF-1CEBEE6247AE}"/>
    <dgm:cxn modelId="{120AF82D-A621-456E-8273-5FD6AE5631F1}" type="presOf" srcId="{83DE4B66-164A-4BFB-BB96-EE4F63A04B5B}" destId="{C4641526-5191-4601-BE79-1D49895602E2}" srcOrd="0" destOrd="0" presId="urn:microsoft.com/office/officeart/2005/8/layout/chevron2"/>
    <dgm:cxn modelId="{B18BDBC8-B1AF-41CD-A396-D27530FF6C16}" type="presOf" srcId="{F6EBF1C5-DFD2-48E3-BAB5-79BC16822D3A}" destId="{18813ACD-E226-4008-8B1E-E0E155E94823}" srcOrd="0" destOrd="0" presId="urn:microsoft.com/office/officeart/2005/8/layout/chevron2"/>
    <dgm:cxn modelId="{DB07B611-D36A-462C-A446-103EA783C64E}" type="presOf" srcId="{6ABEC9AF-254C-44D4-B881-192C228B21FD}" destId="{D3E695A1-A9B2-4359-B562-8D2DA0289020}" srcOrd="0" destOrd="0" presId="urn:microsoft.com/office/officeart/2005/8/layout/chevron2"/>
    <dgm:cxn modelId="{2DEDFA22-97DD-4C51-8F26-2F3548722846}" srcId="{F6EBF1C5-DFD2-48E3-BAB5-79BC16822D3A}" destId="{6ABEC9AF-254C-44D4-B881-192C228B21FD}" srcOrd="0" destOrd="0" parTransId="{06AFF425-2389-416A-8A9C-A76FEB7BD398}" sibTransId="{B9695510-530A-40C2-AADC-DD4D4F538689}"/>
    <dgm:cxn modelId="{7CAF9062-423F-40C2-A21C-697A6E2F6FDB}" type="presParOf" srcId="{C4641526-5191-4601-BE79-1D49895602E2}" destId="{214229C0-6C6B-42EC-99B5-7B844CBC3777}" srcOrd="0" destOrd="0" presId="urn:microsoft.com/office/officeart/2005/8/layout/chevron2"/>
    <dgm:cxn modelId="{AC436860-E83A-47AB-904E-F152217374CA}" type="presParOf" srcId="{214229C0-6C6B-42EC-99B5-7B844CBC3777}" destId="{18813ACD-E226-4008-8B1E-E0E155E94823}" srcOrd="0" destOrd="0" presId="urn:microsoft.com/office/officeart/2005/8/layout/chevron2"/>
    <dgm:cxn modelId="{F18BDB27-C9A3-4142-B8C2-920F809D7F48}" type="presParOf" srcId="{214229C0-6C6B-42EC-99B5-7B844CBC3777}" destId="{D3E695A1-A9B2-4359-B562-8D2DA0289020}" srcOrd="1" destOrd="0" presId="urn:microsoft.com/office/officeart/2005/8/layout/chevron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DE4B66-164A-4BFB-BB96-EE4F63A04B5B}"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it-IT"/>
        </a:p>
      </dgm:t>
    </dgm:pt>
    <dgm:pt modelId="{AA23490B-AC13-490C-81D2-CF083F78FCD4}">
      <dgm:prSet/>
      <dgm:spPr>
        <a:xfrm rot="5400000">
          <a:off x="-84416" y="2001420"/>
          <a:ext cx="562774" cy="393942"/>
        </a:xfrm>
        <a:solidFill>
          <a:srgbClr val="4472C4">
            <a:hueOff val="-4902230"/>
            <a:satOff val="-6819"/>
            <a:lumOff val="-2615"/>
            <a:alphaOff val="0"/>
          </a:srgbClr>
        </a:solidFill>
        <a:ln w="12700" cap="flat" cmpd="sng" algn="ctr">
          <a:solidFill>
            <a:srgbClr val="4472C4">
              <a:hueOff val="-4902230"/>
              <a:satOff val="-6819"/>
              <a:lumOff val="-2615"/>
              <a:alphaOff val="0"/>
            </a:srgbClr>
          </a:solidFill>
          <a:prstDash val="solid"/>
          <a:miter lim="800000"/>
        </a:ln>
        <a:effectLst/>
      </dgm:spPr>
      <dgm:t>
        <a:bodyPr/>
        <a:lstStyle/>
        <a:p>
          <a:r>
            <a:rPr lang="it-IT" dirty="0">
              <a:solidFill>
                <a:sysClr val="window" lastClr="FFFFFF"/>
              </a:solidFill>
              <a:latin typeface="Calibri" panose="020F0502020204030204"/>
              <a:ea typeface="+mn-ea"/>
              <a:cs typeface="+mn-cs"/>
            </a:rPr>
            <a:t>Fase 5</a:t>
          </a:r>
        </a:p>
      </dgm:t>
    </dgm:pt>
    <dgm:pt modelId="{6B7A80FF-7E07-4488-A3B3-D3261662343C}" type="parTrans" cxnId="{F71E0699-716B-4FE0-A1D9-966A7A350E77}">
      <dgm:prSet/>
      <dgm:spPr/>
      <dgm:t>
        <a:bodyPr/>
        <a:lstStyle/>
        <a:p>
          <a:endParaRPr lang="it-IT"/>
        </a:p>
      </dgm:t>
    </dgm:pt>
    <dgm:pt modelId="{16FA6F6B-9F50-49FA-B78C-2320DA9C02DF}" type="sibTrans" cxnId="{F71E0699-716B-4FE0-A1D9-966A7A350E77}">
      <dgm:prSet/>
      <dgm:spPr/>
      <dgm:t>
        <a:bodyPr/>
        <a:lstStyle/>
        <a:p>
          <a:endParaRPr lang="it-IT"/>
        </a:p>
      </dgm:t>
    </dgm:pt>
    <dgm:pt modelId="{663786BC-EF1D-4CAC-A90A-BE35EC820982}">
      <dgm:prSet custT="1"/>
      <dgm:spPr>
        <a:xfrm rot="5400000">
          <a:off x="2757269" y="-465372"/>
          <a:ext cx="365803" cy="5092457"/>
        </a:xfrm>
        <a:solidFill>
          <a:sysClr val="window" lastClr="FFFFFF">
            <a:alpha val="90000"/>
            <a:hueOff val="0"/>
            <a:satOff val="0"/>
            <a:lumOff val="0"/>
            <a:alphaOff val="0"/>
          </a:sysClr>
        </a:solidFill>
        <a:ln w="12700" cap="flat" cmpd="sng" algn="ctr">
          <a:solidFill>
            <a:srgbClr val="4472C4">
              <a:hueOff val="-4902230"/>
              <a:satOff val="-6819"/>
              <a:lumOff val="-2615"/>
              <a:alphaOff val="0"/>
            </a:srgbClr>
          </a:solidFill>
          <a:prstDash val="solid"/>
          <a:miter lim="800000"/>
        </a:ln>
        <a:effectLst/>
      </dgm:spPr>
      <dgm:t>
        <a:bodyPr/>
        <a:lstStyle/>
        <a:p>
          <a:r>
            <a:rPr lang="it-IT" sz="1500" dirty="0" smtClean="0">
              <a:solidFill>
                <a:sysClr val="windowText" lastClr="000000">
                  <a:hueOff val="0"/>
                  <a:satOff val="0"/>
                  <a:lumOff val="0"/>
                  <a:alphaOff val="0"/>
                </a:sysClr>
              </a:solidFill>
              <a:latin typeface="+mn-lt"/>
              <a:ea typeface="+mn-ea"/>
              <a:cs typeface="+mn-cs"/>
            </a:rPr>
            <a:t>Somministrazione delle scale di valutazione del dolore cronico (mensile)</a:t>
          </a:r>
          <a:endParaRPr lang="it-IT" sz="1500" dirty="0">
            <a:solidFill>
              <a:sysClr val="windowText" lastClr="000000">
                <a:hueOff val="0"/>
                <a:satOff val="0"/>
                <a:lumOff val="0"/>
                <a:alphaOff val="0"/>
              </a:sysClr>
            </a:solidFill>
            <a:latin typeface="+mn-lt"/>
            <a:ea typeface="+mn-ea"/>
            <a:cs typeface="+mn-cs"/>
          </a:endParaRPr>
        </a:p>
      </dgm:t>
    </dgm:pt>
    <dgm:pt modelId="{5E2732BD-8A87-45CD-90A9-E75EA94D6DE7}" type="parTrans" cxnId="{0FB7C25B-7B83-45C8-A8AC-043440C32D02}">
      <dgm:prSet/>
      <dgm:spPr/>
      <dgm:t>
        <a:bodyPr/>
        <a:lstStyle/>
        <a:p>
          <a:endParaRPr lang="it-IT"/>
        </a:p>
      </dgm:t>
    </dgm:pt>
    <dgm:pt modelId="{25B195F7-A744-42E2-8650-5443FE955E6B}" type="sibTrans" cxnId="{0FB7C25B-7B83-45C8-A8AC-043440C32D02}">
      <dgm:prSet/>
      <dgm:spPr/>
      <dgm:t>
        <a:bodyPr/>
        <a:lstStyle/>
        <a:p>
          <a:endParaRPr lang="it-IT"/>
        </a:p>
      </dgm:t>
    </dgm:pt>
    <dgm:pt modelId="{C4641526-5191-4601-BE79-1D49895602E2}" type="pres">
      <dgm:prSet presAssocID="{83DE4B66-164A-4BFB-BB96-EE4F63A04B5B}" presName="linearFlow" presStyleCnt="0">
        <dgm:presLayoutVars>
          <dgm:dir/>
          <dgm:animLvl val="lvl"/>
          <dgm:resizeHandles val="exact"/>
        </dgm:presLayoutVars>
      </dgm:prSet>
      <dgm:spPr/>
      <dgm:t>
        <a:bodyPr/>
        <a:lstStyle/>
        <a:p>
          <a:endParaRPr lang="it-IT"/>
        </a:p>
      </dgm:t>
    </dgm:pt>
    <dgm:pt modelId="{78ABB3B1-3F1D-4EB4-AEBD-891CF6FCD7E2}" type="pres">
      <dgm:prSet presAssocID="{AA23490B-AC13-490C-81D2-CF083F78FCD4}" presName="composite" presStyleCnt="0"/>
      <dgm:spPr/>
    </dgm:pt>
    <dgm:pt modelId="{A8BD7722-81A2-48C9-AC4E-09CEF405983E}" type="pres">
      <dgm:prSet presAssocID="{AA23490B-AC13-490C-81D2-CF083F78FCD4}" presName="parentText" presStyleLbl="alignNode1" presStyleIdx="0" presStyleCnt="1" custLinFactNeighborY="3385">
        <dgm:presLayoutVars>
          <dgm:chMax val="1"/>
          <dgm:bulletEnabled val="1"/>
        </dgm:presLayoutVars>
      </dgm:prSet>
      <dgm:spPr>
        <a:prstGeom prst="chevron">
          <a:avLst/>
        </a:prstGeom>
      </dgm:spPr>
      <dgm:t>
        <a:bodyPr/>
        <a:lstStyle/>
        <a:p>
          <a:endParaRPr lang="it-IT"/>
        </a:p>
      </dgm:t>
    </dgm:pt>
    <dgm:pt modelId="{0C7CBEB7-5754-47F8-8CAE-04ADD7FC5C3D}" type="pres">
      <dgm:prSet presAssocID="{AA23490B-AC13-490C-81D2-CF083F78FCD4}" presName="descendantText" presStyleLbl="alignAcc1" presStyleIdx="0" presStyleCnt="1">
        <dgm:presLayoutVars>
          <dgm:bulletEnabled val="1"/>
        </dgm:presLayoutVars>
      </dgm:prSet>
      <dgm:spPr>
        <a:prstGeom prst="round2SameRect">
          <a:avLst/>
        </a:prstGeom>
      </dgm:spPr>
      <dgm:t>
        <a:bodyPr/>
        <a:lstStyle/>
        <a:p>
          <a:endParaRPr lang="it-IT"/>
        </a:p>
      </dgm:t>
    </dgm:pt>
  </dgm:ptLst>
  <dgm:cxnLst>
    <dgm:cxn modelId="{F71E0699-716B-4FE0-A1D9-966A7A350E77}" srcId="{83DE4B66-164A-4BFB-BB96-EE4F63A04B5B}" destId="{AA23490B-AC13-490C-81D2-CF083F78FCD4}" srcOrd="0" destOrd="0" parTransId="{6B7A80FF-7E07-4488-A3B3-D3261662343C}" sibTransId="{16FA6F6B-9F50-49FA-B78C-2320DA9C02DF}"/>
    <dgm:cxn modelId="{0FB7C25B-7B83-45C8-A8AC-043440C32D02}" srcId="{AA23490B-AC13-490C-81D2-CF083F78FCD4}" destId="{663786BC-EF1D-4CAC-A90A-BE35EC820982}" srcOrd="0" destOrd="0" parTransId="{5E2732BD-8A87-45CD-90A9-E75EA94D6DE7}" sibTransId="{25B195F7-A744-42E2-8650-5443FE955E6B}"/>
    <dgm:cxn modelId="{334CBF3B-86BC-4AE0-905A-516D9B4E5170}" type="presOf" srcId="{663786BC-EF1D-4CAC-A90A-BE35EC820982}" destId="{0C7CBEB7-5754-47F8-8CAE-04ADD7FC5C3D}" srcOrd="0" destOrd="0" presId="urn:microsoft.com/office/officeart/2005/8/layout/chevron2"/>
    <dgm:cxn modelId="{AF2C62E1-0F80-4340-95F8-F28E46EBE455}" type="presOf" srcId="{83DE4B66-164A-4BFB-BB96-EE4F63A04B5B}" destId="{C4641526-5191-4601-BE79-1D49895602E2}" srcOrd="0" destOrd="0" presId="urn:microsoft.com/office/officeart/2005/8/layout/chevron2"/>
    <dgm:cxn modelId="{126D30B4-7325-46D8-AC16-462B214EE179}" type="presOf" srcId="{AA23490B-AC13-490C-81D2-CF083F78FCD4}" destId="{A8BD7722-81A2-48C9-AC4E-09CEF405983E}" srcOrd="0" destOrd="0" presId="urn:microsoft.com/office/officeart/2005/8/layout/chevron2"/>
    <dgm:cxn modelId="{683B8421-3F82-453A-9720-836671B14440}" type="presParOf" srcId="{C4641526-5191-4601-BE79-1D49895602E2}" destId="{78ABB3B1-3F1D-4EB4-AEBD-891CF6FCD7E2}" srcOrd="0" destOrd="0" presId="urn:microsoft.com/office/officeart/2005/8/layout/chevron2"/>
    <dgm:cxn modelId="{762CBCC2-9106-4AA5-A6F5-8A8B51185BFB}" type="presParOf" srcId="{78ABB3B1-3F1D-4EB4-AEBD-891CF6FCD7E2}" destId="{A8BD7722-81A2-48C9-AC4E-09CEF405983E}" srcOrd="0" destOrd="0" presId="urn:microsoft.com/office/officeart/2005/8/layout/chevron2"/>
    <dgm:cxn modelId="{DF3C1136-C753-471E-9A71-0735B7FF2469}" type="presParOf" srcId="{78ABB3B1-3F1D-4EB4-AEBD-891CF6FCD7E2}" destId="{0C7CBEB7-5754-47F8-8CAE-04ADD7FC5C3D}" srcOrd="1" destOrd="0" presId="urn:microsoft.com/office/officeart/2005/8/layout/chevron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0B4D-B936-4944-8B3E-11775544BD04}">
      <dsp:nvSpPr>
        <dsp:cNvPr id="0" name=""/>
        <dsp:cNvSpPr/>
      </dsp:nvSpPr>
      <dsp:spPr>
        <a:xfrm rot="5400000">
          <a:off x="-86409" y="86409"/>
          <a:ext cx="576064" cy="403244"/>
        </a:xfrm>
        <a:prstGeom prst="chevron">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dirty="0">
              <a:solidFill>
                <a:sysClr val="window" lastClr="FFFFFF"/>
              </a:solidFill>
              <a:latin typeface="Calibri" panose="020F0502020204030204"/>
              <a:ea typeface="+mn-ea"/>
              <a:cs typeface="+mn-cs"/>
            </a:rPr>
            <a:t>Fase 1</a:t>
          </a:r>
        </a:p>
      </dsp:txBody>
      <dsp:txXfrm rot="-5400000">
        <a:off x="1" y="201621"/>
        <a:ext cx="403244" cy="172820"/>
      </dsp:txXfrm>
    </dsp:sp>
    <dsp:sp modelId="{61EC86D6-0E9F-4E04-8F34-3980A2C749A0}">
      <dsp:nvSpPr>
        <dsp:cNvPr id="0" name=""/>
        <dsp:cNvSpPr/>
      </dsp:nvSpPr>
      <dsp:spPr>
        <a:xfrm rot="5400000">
          <a:off x="4407014" y="-4003769"/>
          <a:ext cx="374441" cy="8381980"/>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it-IT" sz="1500" kern="1200" dirty="0" smtClean="0">
              <a:solidFill>
                <a:sysClr val="windowText" lastClr="000000">
                  <a:hueOff val="0"/>
                  <a:satOff val="0"/>
                  <a:lumOff val="0"/>
                  <a:alphaOff val="0"/>
                </a:sysClr>
              </a:solidFill>
              <a:latin typeface="+mn-lt"/>
              <a:ea typeface="+mn-ea"/>
              <a:cs typeface="+mn-cs"/>
            </a:rPr>
            <a:t>Sessione  formativa sugli elementi </a:t>
          </a:r>
          <a:r>
            <a:rPr lang="it-IT" sz="1500" kern="1200" dirty="0">
              <a:solidFill>
                <a:sysClr val="windowText" lastClr="000000">
                  <a:hueOff val="0"/>
                  <a:satOff val="0"/>
                  <a:lumOff val="0"/>
                  <a:alphaOff val="0"/>
                </a:sysClr>
              </a:solidFill>
              <a:latin typeface="+mn-lt"/>
              <a:ea typeface="+mn-ea"/>
              <a:cs typeface="+mn-cs"/>
            </a:rPr>
            <a:t>di </a:t>
          </a:r>
          <a:r>
            <a:rPr lang="it-IT" sz="1500" kern="1200" dirty="0" smtClean="0">
              <a:solidFill>
                <a:sysClr val="windowText" lastClr="000000">
                  <a:hueOff val="0"/>
                  <a:satOff val="0"/>
                  <a:lumOff val="0"/>
                  <a:alphaOff val="0"/>
                </a:sysClr>
              </a:solidFill>
              <a:latin typeface="+mn-lt"/>
              <a:ea typeface="+mn-ea"/>
              <a:cs typeface="+mn-cs"/>
            </a:rPr>
            <a:t>posturologia, al fine di evidenziare le posture scorrette e le posture corrette </a:t>
          </a:r>
          <a:endParaRPr lang="it-IT" sz="1500" kern="1200" dirty="0">
            <a:solidFill>
              <a:sysClr val="windowText" lastClr="000000">
                <a:hueOff val="0"/>
                <a:satOff val="0"/>
                <a:lumOff val="0"/>
                <a:alphaOff val="0"/>
              </a:sysClr>
            </a:solidFill>
            <a:latin typeface="+mn-lt"/>
            <a:ea typeface="+mn-ea"/>
            <a:cs typeface="+mn-cs"/>
          </a:endParaRPr>
        </a:p>
      </dsp:txBody>
      <dsp:txXfrm rot="-5400000">
        <a:off x="403245" y="18279"/>
        <a:ext cx="8363701" cy="337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97B25-74DA-4B1B-A109-96C934341E2E}">
      <dsp:nvSpPr>
        <dsp:cNvPr id="0" name=""/>
        <dsp:cNvSpPr/>
      </dsp:nvSpPr>
      <dsp:spPr>
        <a:xfrm rot="5400000">
          <a:off x="-86325" y="86606"/>
          <a:ext cx="575500" cy="402850"/>
        </a:xfrm>
        <a:prstGeom prst="chevron">
          <a:avLst/>
        </a:prstGeom>
        <a:solidFill>
          <a:srgbClr val="4472C4">
            <a:hueOff val="-1225557"/>
            <a:satOff val="-1705"/>
            <a:lumOff val="-654"/>
            <a:alphaOff val="0"/>
          </a:srgbClr>
        </a:solidFill>
        <a:ln w="12700" cap="flat" cmpd="sng" algn="ctr">
          <a:solidFill>
            <a:srgbClr val="4472C4">
              <a:hueOff val="-1225557"/>
              <a:satOff val="-1705"/>
              <a:lumOff val="-654"/>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a:solidFill>
                <a:sysClr val="window" lastClr="FFFFFF"/>
              </a:solidFill>
              <a:latin typeface="Calibri" panose="020F0502020204030204"/>
              <a:ea typeface="+mn-ea"/>
              <a:cs typeface="+mn-cs"/>
            </a:rPr>
            <a:t>Fase 2</a:t>
          </a:r>
        </a:p>
      </dsp:txBody>
      <dsp:txXfrm rot="-5400000">
        <a:off x="0" y="201706"/>
        <a:ext cx="402850" cy="172650"/>
      </dsp:txXfrm>
    </dsp:sp>
    <dsp:sp modelId="{A46D9CB2-2CE7-4F29-93E7-AC876CB1E9CE}">
      <dsp:nvSpPr>
        <dsp:cNvPr id="0" name=""/>
        <dsp:cNvSpPr/>
      </dsp:nvSpPr>
      <dsp:spPr>
        <a:xfrm rot="5400000">
          <a:off x="4407000" y="-4004149"/>
          <a:ext cx="374075" cy="8382374"/>
        </a:xfrm>
        <a:prstGeom prst="round2SameRect">
          <a:avLst/>
        </a:prstGeom>
        <a:solidFill>
          <a:sysClr val="window" lastClr="FFFFFF">
            <a:alpha val="90000"/>
            <a:hueOff val="0"/>
            <a:satOff val="0"/>
            <a:lumOff val="0"/>
            <a:alphaOff val="0"/>
          </a:sysClr>
        </a:solidFill>
        <a:ln w="12700" cap="flat" cmpd="sng" algn="ctr">
          <a:solidFill>
            <a:srgbClr val="4472C4">
              <a:hueOff val="-1225557"/>
              <a:satOff val="-1705"/>
              <a:lumOff val="-654"/>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it-IT" sz="1500" kern="1200" dirty="0" smtClean="0">
              <a:solidFill>
                <a:sysClr val="windowText" lastClr="000000">
                  <a:hueOff val="0"/>
                  <a:satOff val="0"/>
                  <a:lumOff val="0"/>
                  <a:alphaOff val="0"/>
                </a:sysClr>
              </a:solidFill>
              <a:latin typeface="+mn-lt"/>
              <a:ea typeface="+mn-ea"/>
              <a:cs typeface="+mn-cs"/>
            </a:rPr>
            <a:t>Sessione formativa con somministrazione </a:t>
          </a:r>
          <a:r>
            <a:rPr lang="it-IT" sz="1500" kern="1200" dirty="0" smtClean="0">
              <a:latin typeface="+mn-lt"/>
            </a:rPr>
            <a:t>delle scale di valutazione del dolore cronico (criterio oggettivo degli eventuali miglioramenti ottenuti)</a:t>
          </a:r>
          <a:r>
            <a:rPr lang="it-IT" sz="1500" kern="1200" dirty="0" smtClean="0">
              <a:solidFill>
                <a:sysClr val="windowText" lastClr="000000">
                  <a:hueOff val="0"/>
                  <a:satOff val="0"/>
                  <a:lumOff val="0"/>
                  <a:alphaOff val="0"/>
                </a:sysClr>
              </a:solidFill>
              <a:latin typeface="+mn-lt"/>
              <a:ea typeface="+mn-ea"/>
              <a:cs typeface="+mn-cs"/>
            </a:rPr>
            <a:t> </a:t>
          </a:r>
          <a:endParaRPr lang="it-IT" sz="1500" kern="1200" dirty="0">
            <a:solidFill>
              <a:sysClr val="windowText" lastClr="000000">
                <a:hueOff val="0"/>
                <a:satOff val="0"/>
                <a:lumOff val="0"/>
                <a:alphaOff val="0"/>
              </a:sysClr>
            </a:solidFill>
            <a:latin typeface="+mn-lt"/>
            <a:ea typeface="+mn-ea"/>
            <a:cs typeface="+mn-cs"/>
          </a:endParaRPr>
        </a:p>
      </dsp:txBody>
      <dsp:txXfrm rot="-5400000">
        <a:off x="402851" y="18261"/>
        <a:ext cx="8364113" cy="337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45656-849E-477E-B0B2-54D21C3F1FFE}">
      <dsp:nvSpPr>
        <dsp:cNvPr id="0" name=""/>
        <dsp:cNvSpPr/>
      </dsp:nvSpPr>
      <dsp:spPr>
        <a:xfrm rot="5400000">
          <a:off x="-86409" y="86409"/>
          <a:ext cx="576064" cy="403244"/>
        </a:xfrm>
        <a:prstGeom prst="chevron">
          <a:avLst/>
        </a:prstGeom>
        <a:solidFill>
          <a:srgbClr val="4472C4">
            <a:hueOff val="-6127787"/>
            <a:satOff val="-8523"/>
            <a:lumOff val="-3268"/>
            <a:alphaOff val="0"/>
          </a:srgbClr>
        </a:solidFill>
        <a:ln w="12700" cap="flat" cmpd="sng" algn="ctr">
          <a:solidFill>
            <a:srgbClr val="4472C4">
              <a:hueOff val="-6127787"/>
              <a:satOff val="-8523"/>
              <a:lumOff val="-3268"/>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a:solidFill>
                <a:sysClr val="window" lastClr="FFFFFF"/>
              </a:solidFill>
              <a:latin typeface="Calibri" panose="020F0502020204030204"/>
              <a:ea typeface="+mn-ea"/>
              <a:cs typeface="+mn-cs"/>
            </a:rPr>
            <a:t>Fase 6</a:t>
          </a:r>
        </a:p>
      </dsp:txBody>
      <dsp:txXfrm rot="-5400000">
        <a:off x="1" y="201621"/>
        <a:ext cx="403244" cy="172820"/>
      </dsp:txXfrm>
    </dsp:sp>
    <dsp:sp modelId="{9A6138ED-3E03-4C62-8CB4-7A547683C90E}">
      <dsp:nvSpPr>
        <dsp:cNvPr id="0" name=""/>
        <dsp:cNvSpPr/>
      </dsp:nvSpPr>
      <dsp:spPr>
        <a:xfrm rot="5400000">
          <a:off x="4407014" y="-4003769"/>
          <a:ext cx="374441" cy="8381980"/>
        </a:xfrm>
        <a:prstGeom prst="round2SameRect">
          <a:avLst/>
        </a:prstGeom>
        <a:solidFill>
          <a:sysClr val="window" lastClr="FFFFFF">
            <a:alpha val="90000"/>
            <a:hueOff val="0"/>
            <a:satOff val="0"/>
            <a:lumOff val="0"/>
            <a:alphaOff val="0"/>
          </a:sysClr>
        </a:solidFill>
        <a:ln w="12700" cap="flat" cmpd="sng" algn="ctr">
          <a:solidFill>
            <a:srgbClr val="4472C4">
              <a:hueOff val="-6127787"/>
              <a:satOff val="-8523"/>
              <a:lumOff val="-326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it-IT" sz="1500" kern="1200" dirty="0" smtClean="0">
              <a:latin typeface="+mn-lt"/>
            </a:rPr>
            <a:t>Verifica finale dopo 3 mesi</a:t>
          </a:r>
          <a:endParaRPr lang="it-IT" sz="1500" kern="1200" dirty="0">
            <a:latin typeface="+mn-lt"/>
          </a:endParaRPr>
        </a:p>
      </dsp:txBody>
      <dsp:txXfrm rot="-5400000">
        <a:off x="403245" y="18279"/>
        <a:ext cx="8363701" cy="3378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59107-EAD6-43D8-B637-B52CFD9340D8}">
      <dsp:nvSpPr>
        <dsp:cNvPr id="0" name=""/>
        <dsp:cNvSpPr/>
      </dsp:nvSpPr>
      <dsp:spPr>
        <a:xfrm rot="5400000">
          <a:off x="-86511" y="86792"/>
          <a:ext cx="576740" cy="403718"/>
        </a:xfrm>
        <a:prstGeom prst="chevron">
          <a:avLst/>
        </a:prstGeom>
        <a:solidFill>
          <a:srgbClr val="4472C4">
            <a:hueOff val="-2451115"/>
            <a:satOff val="-3409"/>
            <a:lumOff val="-1307"/>
            <a:alphaOff val="0"/>
          </a:srgbClr>
        </a:solidFill>
        <a:ln w="12700" cap="flat" cmpd="sng" algn="ctr">
          <a:solidFill>
            <a:srgbClr val="4472C4">
              <a:hueOff val="-2451115"/>
              <a:satOff val="-3409"/>
              <a:lumOff val="-1307"/>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dirty="0">
              <a:solidFill>
                <a:sysClr val="window" lastClr="FFFFFF"/>
              </a:solidFill>
              <a:latin typeface="Calibri" panose="020F0502020204030204"/>
              <a:ea typeface="+mn-ea"/>
              <a:cs typeface="+mn-cs"/>
            </a:rPr>
            <a:t>Fase 3</a:t>
          </a:r>
        </a:p>
      </dsp:txBody>
      <dsp:txXfrm rot="-5400000">
        <a:off x="0" y="202140"/>
        <a:ext cx="403718" cy="173022"/>
      </dsp:txXfrm>
    </dsp:sp>
    <dsp:sp modelId="{159F7F0C-E400-4BAD-B6EC-CC4119EFE002}">
      <dsp:nvSpPr>
        <dsp:cNvPr id="0" name=""/>
        <dsp:cNvSpPr/>
      </dsp:nvSpPr>
      <dsp:spPr>
        <a:xfrm rot="5400000">
          <a:off x="4407031" y="-4003030"/>
          <a:ext cx="374881" cy="8381506"/>
        </a:xfrm>
        <a:prstGeom prst="round2SameRect">
          <a:avLst/>
        </a:prstGeom>
        <a:solidFill>
          <a:sysClr val="window" lastClr="FFFFFF">
            <a:alpha val="90000"/>
            <a:hueOff val="0"/>
            <a:satOff val="0"/>
            <a:lumOff val="0"/>
            <a:alphaOff val="0"/>
          </a:sysClr>
        </a:solidFill>
        <a:ln w="12700" cap="flat" cmpd="sng" algn="ctr">
          <a:solidFill>
            <a:srgbClr val="4472C4">
              <a:hueOff val="-2451115"/>
              <a:satOff val="-3409"/>
              <a:lumOff val="-1307"/>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it-IT" sz="1500" kern="1200" dirty="0" smtClean="0">
              <a:solidFill>
                <a:sysClr val="windowText" lastClr="000000">
                  <a:hueOff val="0"/>
                  <a:satOff val="0"/>
                  <a:lumOff val="0"/>
                  <a:alphaOff val="0"/>
                </a:sysClr>
              </a:solidFill>
              <a:latin typeface="+mn-lt"/>
              <a:ea typeface="+mn-ea"/>
              <a:cs typeface="+mn-cs"/>
            </a:rPr>
            <a:t>Sessione formativa con: spiegazioni </a:t>
          </a:r>
          <a:r>
            <a:rPr lang="it-IT" sz="1500" kern="1200" dirty="0">
              <a:solidFill>
                <a:sysClr val="windowText" lastClr="000000">
                  <a:hueOff val="0"/>
                  <a:satOff val="0"/>
                  <a:lumOff val="0"/>
                  <a:alphaOff val="0"/>
                </a:sysClr>
              </a:solidFill>
              <a:latin typeface="+mn-lt"/>
              <a:ea typeface="+mn-ea"/>
              <a:cs typeface="+mn-cs"/>
            </a:rPr>
            <a:t>sul corretto utilizzo del </a:t>
          </a:r>
          <a:r>
            <a:rPr lang="it-IT" sz="1500" kern="1200" dirty="0" smtClean="0">
              <a:solidFill>
                <a:sysClr val="windowText" lastClr="000000">
                  <a:hueOff val="0"/>
                  <a:satOff val="0"/>
                  <a:lumOff val="0"/>
                  <a:alphaOff val="0"/>
                </a:sysClr>
              </a:solidFill>
              <a:latin typeface="+mn-lt"/>
              <a:ea typeface="+mn-ea"/>
              <a:cs typeface="+mn-cs"/>
            </a:rPr>
            <a:t>rachide, esercizi per il rachide e  consegna di un diario di automonitoraggio (col fine di instaurare una routine giornaliera negli operatori)</a:t>
          </a:r>
          <a:endParaRPr lang="it-IT" sz="1500" kern="1200" dirty="0">
            <a:solidFill>
              <a:sysClr val="windowText" lastClr="000000">
                <a:hueOff val="0"/>
                <a:satOff val="0"/>
                <a:lumOff val="0"/>
                <a:alphaOff val="0"/>
              </a:sysClr>
            </a:solidFill>
            <a:latin typeface="+mn-lt"/>
            <a:ea typeface="+mn-ea"/>
            <a:cs typeface="+mn-cs"/>
          </a:endParaRPr>
        </a:p>
      </dsp:txBody>
      <dsp:txXfrm rot="-5400000">
        <a:off x="403719" y="18582"/>
        <a:ext cx="8363206" cy="3382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13ACD-E226-4008-8B1E-E0E155E94823}">
      <dsp:nvSpPr>
        <dsp:cNvPr id="0" name=""/>
        <dsp:cNvSpPr/>
      </dsp:nvSpPr>
      <dsp:spPr>
        <a:xfrm rot="5400000">
          <a:off x="-87819" y="87819"/>
          <a:ext cx="585465" cy="409826"/>
        </a:xfrm>
        <a:prstGeom prst="chevron">
          <a:avLst/>
        </a:prstGeom>
        <a:solidFill>
          <a:srgbClr val="4472C4">
            <a:hueOff val="-3676672"/>
            <a:satOff val="-5114"/>
            <a:lumOff val="-1961"/>
            <a:alphaOff val="0"/>
          </a:srgbClr>
        </a:solidFill>
        <a:ln w="12700" cap="flat" cmpd="sng" algn="ctr">
          <a:solidFill>
            <a:srgbClr val="4472C4">
              <a:hueOff val="-3676672"/>
              <a:satOff val="-5114"/>
              <a:lumOff val="-1961"/>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a:solidFill>
                <a:sysClr val="window" lastClr="FFFFFF"/>
              </a:solidFill>
              <a:latin typeface="Calibri" panose="020F0502020204030204"/>
              <a:ea typeface="+mn-ea"/>
              <a:cs typeface="+mn-cs"/>
            </a:rPr>
            <a:t>Fase 4</a:t>
          </a:r>
        </a:p>
      </dsp:txBody>
      <dsp:txXfrm rot="-5400000">
        <a:off x="1" y="204912"/>
        <a:ext cx="409826" cy="175639"/>
      </dsp:txXfrm>
    </dsp:sp>
    <dsp:sp modelId="{D3E695A1-A9B2-4359-B562-8D2DA0289020}">
      <dsp:nvSpPr>
        <dsp:cNvPr id="0" name=""/>
        <dsp:cNvSpPr/>
      </dsp:nvSpPr>
      <dsp:spPr>
        <a:xfrm rot="5400000">
          <a:off x="4407249" y="-3997422"/>
          <a:ext cx="380552" cy="8375398"/>
        </a:xfrm>
        <a:prstGeom prst="round2SameRect">
          <a:avLst/>
        </a:prstGeom>
        <a:solidFill>
          <a:sysClr val="window" lastClr="FFFFFF">
            <a:alpha val="90000"/>
            <a:hueOff val="0"/>
            <a:satOff val="0"/>
            <a:lumOff val="0"/>
            <a:alphaOff val="0"/>
          </a:sysClr>
        </a:solidFill>
        <a:ln w="12700" cap="flat" cmpd="sng" algn="ctr">
          <a:solidFill>
            <a:srgbClr val="4472C4">
              <a:hueOff val="-3676672"/>
              <a:satOff val="-5114"/>
              <a:lumOff val="-196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it-IT" sz="1500" kern="1200" dirty="0" smtClean="0">
              <a:solidFill>
                <a:sysClr val="windowText" lastClr="000000">
                  <a:hueOff val="0"/>
                  <a:satOff val="0"/>
                  <a:lumOff val="0"/>
                  <a:alphaOff val="0"/>
                </a:sysClr>
              </a:solidFill>
              <a:latin typeface="+mn-lt"/>
              <a:ea typeface="+mn-ea"/>
              <a:cs typeface="+mn-cs"/>
            </a:rPr>
            <a:t>Sessione formativa con analisi del diario di automonitoraggio (ogni 15 gg)  ripetizione degli  esercizi</a:t>
          </a:r>
          <a:endParaRPr lang="it-IT" sz="1500" kern="1200" dirty="0">
            <a:solidFill>
              <a:sysClr val="windowText" lastClr="000000">
                <a:hueOff val="0"/>
                <a:satOff val="0"/>
                <a:lumOff val="0"/>
                <a:alphaOff val="0"/>
              </a:sysClr>
            </a:solidFill>
            <a:latin typeface="+mn-lt"/>
            <a:ea typeface="+mn-ea"/>
            <a:cs typeface="+mn-cs"/>
          </a:endParaRPr>
        </a:p>
      </dsp:txBody>
      <dsp:txXfrm rot="-5400000">
        <a:off x="409827" y="18577"/>
        <a:ext cx="8356821" cy="3433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D7722-81A2-48C9-AC4E-09CEF405983E}">
      <dsp:nvSpPr>
        <dsp:cNvPr id="0" name=""/>
        <dsp:cNvSpPr/>
      </dsp:nvSpPr>
      <dsp:spPr>
        <a:xfrm rot="5400000">
          <a:off x="-86930" y="86930"/>
          <a:ext cx="579537" cy="405675"/>
        </a:xfrm>
        <a:prstGeom prst="chevron">
          <a:avLst/>
        </a:prstGeom>
        <a:solidFill>
          <a:srgbClr val="4472C4">
            <a:hueOff val="-4902230"/>
            <a:satOff val="-6819"/>
            <a:lumOff val="-2615"/>
            <a:alphaOff val="0"/>
          </a:srgbClr>
        </a:solidFill>
        <a:ln w="12700" cap="flat" cmpd="sng" algn="ctr">
          <a:solidFill>
            <a:srgbClr val="4472C4">
              <a:hueOff val="-4902230"/>
              <a:satOff val="-6819"/>
              <a:lumOff val="-2615"/>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dirty="0">
              <a:solidFill>
                <a:sysClr val="window" lastClr="FFFFFF"/>
              </a:solidFill>
              <a:latin typeface="Calibri" panose="020F0502020204030204"/>
              <a:ea typeface="+mn-ea"/>
              <a:cs typeface="+mn-cs"/>
            </a:rPr>
            <a:t>Fase 5</a:t>
          </a:r>
        </a:p>
      </dsp:txBody>
      <dsp:txXfrm rot="-5400000">
        <a:off x="2" y="202837"/>
        <a:ext cx="405675" cy="173862"/>
      </dsp:txXfrm>
    </dsp:sp>
    <dsp:sp modelId="{0C7CBEB7-5754-47F8-8CAE-04ADD7FC5C3D}">
      <dsp:nvSpPr>
        <dsp:cNvPr id="0" name=""/>
        <dsp:cNvSpPr/>
      </dsp:nvSpPr>
      <dsp:spPr>
        <a:xfrm rot="5400000">
          <a:off x="4408763" y="-4003087"/>
          <a:ext cx="376699" cy="8382874"/>
        </a:xfrm>
        <a:prstGeom prst="round2SameRect">
          <a:avLst/>
        </a:prstGeom>
        <a:solidFill>
          <a:sysClr val="window" lastClr="FFFFFF">
            <a:alpha val="90000"/>
            <a:hueOff val="0"/>
            <a:satOff val="0"/>
            <a:lumOff val="0"/>
            <a:alphaOff val="0"/>
          </a:sysClr>
        </a:solidFill>
        <a:ln w="12700" cap="flat" cmpd="sng" algn="ctr">
          <a:solidFill>
            <a:srgbClr val="4472C4">
              <a:hueOff val="-4902230"/>
              <a:satOff val="-6819"/>
              <a:lumOff val="-261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it-IT" sz="1500" kern="1200" dirty="0" smtClean="0">
              <a:solidFill>
                <a:sysClr val="windowText" lastClr="000000">
                  <a:hueOff val="0"/>
                  <a:satOff val="0"/>
                  <a:lumOff val="0"/>
                  <a:alphaOff val="0"/>
                </a:sysClr>
              </a:solidFill>
              <a:latin typeface="+mn-lt"/>
              <a:ea typeface="+mn-ea"/>
              <a:cs typeface="+mn-cs"/>
            </a:rPr>
            <a:t>Somministrazione delle scale di valutazione del dolore cronico (mensile)</a:t>
          </a:r>
          <a:endParaRPr lang="it-IT" sz="1500" kern="1200" dirty="0">
            <a:solidFill>
              <a:sysClr val="windowText" lastClr="000000">
                <a:hueOff val="0"/>
                <a:satOff val="0"/>
                <a:lumOff val="0"/>
                <a:alphaOff val="0"/>
              </a:sysClr>
            </a:solidFill>
            <a:latin typeface="+mn-lt"/>
            <a:ea typeface="+mn-ea"/>
            <a:cs typeface="+mn-cs"/>
          </a:endParaRPr>
        </a:p>
      </dsp:txBody>
      <dsp:txXfrm rot="-5400000">
        <a:off x="405676" y="18389"/>
        <a:ext cx="8364485" cy="3399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0D0D8E-CE5D-4EBB-80C7-3E0894308AFF}" type="datetimeFigureOut">
              <a:rPr lang="it-IT" smtClean="0"/>
              <a:t>10/05/2018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384414-459E-49ED-8B07-BB37A571E4C2}" type="slidenum">
              <a:rPr lang="it-IT" smtClean="0"/>
              <a:t>‹N›</a:t>
            </a:fld>
            <a:endParaRPr lang="it-IT"/>
          </a:p>
        </p:txBody>
      </p:sp>
    </p:spTree>
    <p:extLst>
      <p:ext uri="{BB962C8B-B14F-4D97-AF65-F5344CB8AC3E}">
        <p14:creationId xmlns:p14="http://schemas.microsoft.com/office/powerpoint/2010/main" val="2883160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CD5033-A344-4E8C-AEA6-34646DC980C9}" type="datetimeFigureOut">
              <a:rPr lang="it-IT" smtClean="0"/>
              <a:t>10/05/2018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FCA7-9B14-45EF-B87C-45897744A664}" type="slidenum">
              <a:rPr lang="it-IT" smtClean="0"/>
              <a:t>‹N›</a:t>
            </a:fld>
            <a:endParaRPr lang="it-IT"/>
          </a:p>
        </p:txBody>
      </p:sp>
    </p:spTree>
    <p:extLst>
      <p:ext uri="{BB962C8B-B14F-4D97-AF65-F5344CB8AC3E}">
        <p14:creationId xmlns:p14="http://schemas.microsoft.com/office/powerpoint/2010/main" val="2157429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06BFCA7-9B14-45EF-B87C-45897744A664}" type="slidenum">
              <a:rPr lang="it-IT" smtClean="0"/>
              <a:t>1</a:t>
            </a:fld>
            <a:endParaRPr lang="it-IT"/>
          </a:p>
        </p:txBody>
      </p:sp>
    </p:spTree>
    <p:extLst>
      <p:ext uri="{BB962C8B-B14F-4D97-AF65-F5344CB8AC3E}">
        <p14:creationId xmlns:p14="http://schemas.microsoft.com/office/powerpoint/2010/main" val="546916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3" name="Gruppo 4"/>
          <p:cNvGrpSpPr>
            <a:grpSpLocks/>
          </p:cNvGrpSpPr>
          <p:nvPr/>
        </p:nvGrpSpPr>
        <p:grpSpPr bwMode="auto">
          <a:xfrm>
            <a:off x="0" y="115888"/>
            <a:ext cx="9144000" cy="6831012"/>
            <a:chOff x="0" y="115888"/>
            <a:chExt cx="9144000" cy="6830675"/>
          </a:xfrm>
        </p:grpSpPr>
        <p:pic>
          <p:nvPicPr>
            <p:cNvPr id="4" name="Immagine 7"/>
            <p:cNvPicPr>
              <a:picLocks noChangeAspect="1" noChangeArrowheads="1"/>
            </p:cNvPicPr>
            <p:nvPr/>
          </p:nvPicPr>
          <p:blipFill>
            <a:blip r:embed="rId2" cstate="print"/>
            <a:srcRect l="35934" t="32129" r="38205" b="35461"/>
            <a:stretch>
              <a:fillRect/>
            </a:stretch>
          </p:blipFill>
          <p:spPr bwMode="auto">
            <a:xfrm>
              <a:off x="250825" y="115888"/>
              <a:ext cx="2160588" cy="2027237"/>
            </a:xfrm>
            <a:prstGeom prst="rect">
              <a:avLst/>
            </a:prstGeom>
            <a:noFill/>
            <a:ln w="9525">
              <a:noFill/>
              <a:miter lim="800000"/>
              <a:headEnd/>
              <a:tailEnd/>
            </a:ln>
          </p:spPr>
        </p:pic>
        <p:pic>
          <p:nvPicPr>
            <p:cNvPr id="5" name="Immagine 10" descr="Logo TH vettoriale CMYK.EPS"/>
            <p:cNvPicPr>
              <a:picLocks noChangeAspect="1"/>
            </p:cNvPicPr>
            <p:nvPr/>
          </p:nvPicPr>
          <p:blipFill>
            <a:blip r:embed="rId3" cstate="print"/>
            <a:srcRect/>
            <a:stretch>
              <a:fillRect/>
            </a:stretch>
          </p:blipFill>
          <p:spPr bwMode="auto">
            <a:xfrm>
              <a:off x="2943225" y="333375"/>
              <a:ext cx="5013325" cy="1266825"/>
            </a:xfrm>
            <a:prstGeom prst="rect">
              <a:avLst/>
            </a:prstGeom>
            <a:noFill/>
            <a:ln w="9525">
              <a:noFill/>
              <a:miter lim="800000"/>
              <a:headEnd/>
              <a:tailEnd/>
            </a:ln>
          </p:spPr>
        </p:pic>
        <p:sp>
          <p:nvSpPr>
            <p:cNvPr id="6" name="CasellaDiTesto 5"/>
            <p:cNvSpPr txBox="1">
              <a:spLocks noChangeArrowheads="1"/>
            </p:cNvSpPr>
            <p:nvPr/>
          </p:nvSpPr>
          <p:spPr bwMode="auto">
            <a:xfrm>
              <a:off x="0" y="3468523"/>
              <a:ext cx="9144000" cy="3478040"/>
            </a:xfrm>
            <a:prstGeom prst="rect">
              <a:avLst/>
            </a:prstGeom>
            <a:solidFill>
              <a:srgbClr val="FFD937">
                <a:alpha val="77646"/>
              </a:srgbClr>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it-IT" sz="5500" b="1" dirty="0">
                <a:solidFill>
                  <a:srgbClr val="000000"/>
                </a:solidFill>
                <a:latin typeface="Calibri" pitchFamily="34" charset="0"/>
              </a:endParaRPr>
            </a:p>
            <a:p>
              <a:pPr algn="ctr" eaLnBrk="1" hangingPunct="1">
                <a:defRPr/>
              </a:pPr>
              <a:endParaRPr lang="it-IT" sz="5500" b="1" dirty="0" smtClean="0">
                <a:solidFill>
                  <a:srgbClr val="000000"/>
                </a:solidFill>
                <a:latin typeface="Calibri" pitchFamily="34" charset="0"/>
              </a:endParaRPr>
            </a:p>
            <a:p>
              <a:pPr algn="ctr" eaLnBrk="1" hangingPunct="1">
                <a:defRPr/>
              </a:pPr>
              <a:endParaRPr lang="it-IT" sz="5500" b="1" dirty="0" smtClean="0">
                <a:solidFill>
                  <a:srgbClr val="000000"/>
                </a:solidFill>
                <a:latin typeface="Calibri" pitchFamily="34" charset="0"/>
              </a:endParaRPr>
            </a:p>
            <a:p>
              <a:pPr algn="ctr" eaLnBrk="1" hangingPunct="1">
                <a:defRPr/>
              </a:pPr>
              <a:endParaRPr lang="it-IT" sz="5500" b="1" dirty="0">
                <a:solidFill>
                  <a:srgbClr val="000000"/>
                </a:solidFill>
                <a:latin typeface="Calibri" pitchFamily="34" charset="0"/>
              </a:endParaRPr>
            </a:p>
          </p:txBody>
        </p:sp>
      </p:grpSp>
      <p:sp>
        <p:nvSpPr>
          <p:cNvPr id="9218" name="Rectangle 2"/>
          <p:cNvSpPr>
            <a:spLocks noGrp="1" noChangeArrowheads="1"/>
          </p:cNvSpPr>
          <p:nvPr>
            <p:ph type="ctrTitle"/>
          </p:nvPr>
        </p:nvSpPr>
        <p:spPr>
          <a:xfrm>
            <a:off x="323850" y="2924175"/>
            <a:ext cx="8351838" cy="1873250"/>
          </a:xfrm>
        </p:spPr>
        <p:txBody>
          <a:bodyPr anchor="ctr"/>
          <a:lstStyle>
            <a:lvl1pPr>
              <a:defRPr sz="3600"/>
            </a:lvl1pPr>
          </a:lstStyle>
          <a:p>
            <a:r>
              <a:rPr lang="it-IT" smtClean="0"/>
              <a:t>Fare clic per modificare lo stile del titolo</a:t>
            </a:r>
            <a:endParaRPr lang="it-IT"/>
          </a:p>
        </p:txBody>
      </p:sp>
      <p:pic>
        <p:nvPicPr>
          <p:cNvPr id="7" name="Picture 9" descr="Back School Programma Toso - trasparent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71800" y="2024907"/>
            <a:ext cx="2555875" cy="52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ntestazione sezione">
    <p:spTree>
      <p:nvGrpSpPr>
        <p:cNvPr id="1" name=""/>
        <p:cNvGrpSpPr/>
        <p:nvPr/>
      </p:nvGrpSpPr>
      <p:grpSpPr>
        <a:xfrm>
          <a:off x="0" y="0"/>
          <a:ext cx="0" cy="0"/>
          <a:chOff x="0" y="0"/>
          <a:chExt cx="0" cy="0"/>
        </a:xfrm>
      </p:grpSpPr>
      <p:sp>
        <p:nvSpPr>
          <p:cNvPr id="6" name="Titolo 1"/>
          <p:cNvSpPr txBox="1">
            <a:spLocks/>
          </p:cNvSpPr>
          <p:nvPr userDrawn="1"/>
        </p:nvSpPr>
        <p:spPr bwMode="auto">
          <a:xfrm>
            <a:off x="179385" y="620687"/>
            <a:ext cx="8785225" cy="504057"/>
          </a:xfrm>
          <a:prstGeom prst="rect">
            <a:avLst/>
          </a:prstGeom>
          <a:solidFill>
            <a:schemeClr val="bg2">
              <a:lumMod val="40000"/>
              <a:lumOff val="60000"/>
            </a:schemeClr>
          </a:solidFill>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200">
                <a:solidFill>
                  <a:schemeClr val="bg2"/>
                </a:solidFill>
                <a:latin typeface="+mj-lt"/>
                <a:ea typeface="+mj-ea"/>
                <a:cs typeface="+mj-cs"/>
              </a:defRPr>
            </a:lvl1pPr>
            <a:lvl2pPr algn="ctr" rtl="0" eaLnBrk="1" fontAlgn="base" hangingPunct="1">
              <a:spcBef>
                <a:spcPct val="0"/>
              </a:spcBef>
              <a:spcAft>
                <a:spcPct val="0"/>
              </a:spcAft>
              <a:defRPr sz="3200">
                <a:solidFill>
                  <a:schemeClr val="bg2"/>
                </a:solidFill>
                <a:latin typeface="Arial Black" pitchFamily="34" charset="0"/>
              </a:defRPr>
            </a:lvl2pPr>
            <a:lvl3pPr algn="ctr" rtl="0" eaLnBrk="1" fontAlgn="base" hangingPunct="1">
              <a:spcBef>
                <a:spcPct val="0"/>
              </a:spcBef>
              <a:spcAft>
                <a:spcPct val="0"/>
              </a:spcAft>
              <a:defRPr sz="3200">
                <a:solidFill>
                  <a:schemeClr val="bg2"/>
                </a:solidFill>
                <a:latin typeface="Arial Black" pitchFamily="34" charset="0"/>
              </a:defRPr>
            </a:lvl3pPr>
            <a:lvl4pPr algn="ctr" rtl="0" eaLnBrk="1" fontAlgn="base" hangingPunct="1">
              <a:spcBef>
                <a:spcPct val="0"/>
              </a:spcBef>
              <a:spcAft>
                <a:spcPct val="0"/>
              </a:spcAft>
              <a:defRPr sz="3200">
                <a:solidFill>
                  <a:schemeClr val="bg2"/>
                </a:solidFill>
                <a:latin typeface="Arial Black" pitchFamily="34" charset="0"/>
              </a:defRPr>
            </a:lvl4pPr>
            <a:lvl5pPr algn="ctr" rtl="0" eaLnBrk="1" fontAlgn="base" hangingPunct="1">
              <a:spcBef>
                <a:spcPct val="0"/>
              </a:spcBef>
              <a:spcAft>
                <a:spcPct val="0"/>
              </a:spcAft>
              <a:defRPr sz="3200">
                <a:solidFill>
                  <a:schemeClr val="bg2"/>
                </a:solidFill>
                <a:latin typeface="Arial Black" pitchFamily="34" charset="0"/>
              </a:defRPr>
            </a:lvl5pPr>
            <a:lvl6pPr marL="457200" algn="ctr" rtl="0" eaLnBrk="1" fontAlgn="base" hangingPunct="1">
              <a:spcBef>
                <a:spcPct val="0"/>
              </a:spcBef>
              <a:spcAft>
                <a:spcPct val="0"/>
              </a:spcAft>
              <a:defRPr sz="3200">
                <a:solidFill>
                  <a:schemeClr val="bg2"/>
                </a:solidFill>
                <a:latin typeface="Arial Black" pitchFamily="34" charset="0"/>
              </a:defRPr>
            </a:lvl6pPr>
            <a:lvl7pPr marL="914400" algn="ctr" rtl="0" eaLnBrk="1" fontAlgn="base" hangingPunct="1">
              <a:spcBef>
                <a:spcPct val="0"/>
              </a:spcBef>
              <a:spcAft>
                <a:spcPct val="0"/>
              </a:spcAft>
              <a:defRPr sz="3200">
                <a:solidFill>
                  <a:schemeClr val="bg2"/>
                </a:solidFill>
                <a:latin typeface="Arial Black" pitchFamily="34" charset="0"/>
              </a:defRPr>
            </a:lvl7pPr>
            <a:lvl8pPr marL="1371600" algn="ctr" rtl="0" eaLnBrk="1" fontAlgn="base" hangingPunct="1">
              <a:spcBef>
                <a:spcPct val="0"/>
              </a:spcBef>
              <a:spcAft>
                <a:spcPct val="0"/>
              </a:spcAft>
              <a:defRPr sz="3200">
                <a:solidFill>
                  <a:schemeClr val="bg2"/>
                </a:solidFill>
                <a:latin typeface="Arial Black" pitchFamily="34" charset="0"/>
              </a:defRPr>
            </a:lvl8pPr>
            <a:lvl9pPr marL="1828800" algn="ctr" rtl="0" eaLnBrk="1" fontAlgn="base" hangingPunct="1">
              <a:spcBef>
                <a:spcPct val="0"/>
              </a:spcBef>
              <a:spcAft>
                <a:spcPct val="0"/>
              </a:spcAft>
              <a:defRPr sz="3200">
                <a:solidFill>
                  <a:schemeClr val="bg2"/>
                </a:solidFill>
                <a:latin typeface="Arial Black" pitchFamily="34" charset="0"/>
              </a:defRPr>
            </a:lvl9pPr>
          </a:lstStyle>
          <a:p>
            <a:r>
              <a:rPr lang="it-IT" b="1" kern="0" cap="none" spc="0" dirty="0" smtClean="0">
                <a:ln w="12700">
                  <a:solidFill>
                    <a:schemeClr val="bg2"/>
                  </a:solidFill>
                  <a:prstDash val="solid"/>
                </a:ln>
                <a:solidFill>
                  <a:schemeClr val="tx1"/>
                </a:solidFill>
                <a:effectLst/>
              </a:rPr>
              <a:t>PROGRAMMA</a:t>
            </a:r>
            <a:r>
              <a:rPr lang="it-IT" b="1" kern="0" cap="none" spc="0" baseline="0" dirty="0" smtClean="0">
                <a:ln w="12700">
                  <a:solidFill>
                    <a:schemeClr val="bg2"/>
                  </a:solidFill>
                  <a:prstDash val="solid"/>
                </a:ln>
                <a:solidFill>
                  <a:schemeClr val="tx1"/>
                </a:solidFill>
                <a:effectLst/>
              </a:rPr>
              <a:t> DEL CORSO</a:t>
            </a:r>
            <a:endParaRPr lang="it-IT" b="1" kern="0" cap="none" spc="0" dirty="0">
              <a:ln w="12700">
                <a:solidFill>
                  <a:schemeClr val="bg2"/>
                </a:solidFill>
                <a:prstDash val="solid"/>
              </a:ln>
              <a:solidFill>
                <a:schemeClr val="tx1"/>
              </a:solidFill>
              <a:effectLst/>
            </a:endParaRPr>
          </a:p>
        </p:txBody>
      </p:sp>
      <p:sp>
        <p:nvSpPr>
          <p:cNvPr id="16" name="Segnaposto testo 15"/>
          <p:cNvSpPr>
            <a:spLocks noGrp="1"/>
          </p:cNvSpPr>
          <p:nvPr>
            <p:ph type="body" sz="quarter" idx="10"/>
          </p:nvPr>
        </p:nvSpPr>
        <p:spPr>
          <a:xfrm>
            <a:off x="457674" y="1484784"/>
            <a:ext cx="8506937" cy="4608512"/>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pic>
        <p:nvPicPr>
          <p:cNvPr id="4" name="Picture 9" descr="Back School Programma Toso - trasparen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107473"/>
            <a:ext cx="2448272" cy="49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4547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pic>
        <p:nvPicPr>
          <p:cNvPr id="3" name="Picture 9" descr="Back School Programma Toso - trasparen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107473"/>
            <a:ext cx="2448272" cy="49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936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stili del testo dello schema</a:t>
            </a:r>
          </a:p>
        </p:txBody>
      </p:sp>
      <p:pic>
        <p:nvPicPr>
          <p:cNvPr id="5" name="Picture 9" descr="Back School Programma Toso - trasparen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107473"/>
            <a:ext cx="2448272" cy="498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pic>
        <p:nvPicPr>
          <p:cNvPr id="5" name="Picture 9" descr="Back School Programma Toso - trasparen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107473"/>
            <a:ext cx="2448272" cy="498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79388" y="115888"/>
            <a:ext cx="8785225"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125538"/>
            <a:ext cx="8229600" cy="1857375"/>
          </a:xfrm>
        </p:spPr>
        <p:txBody>
          <a:bodyPr/>
          <a:lstStyle/>
          <a:p>
            <a:pPr lvl="0"/>
            <a:r>
              <a:rPr lang="it-IT" noProof="0" smtClean="0"/>
              <a:t>Fare clic sull'icona per inserire una tabella</a:t>
            </a:r>
          </a:p>
        </p:txBody>
      </p:sp>
      <p:pic>
        <p:nvPicPr>
          <p:cNvPr id="4" name="Picture 9" descr="Back School Programma Toso - trasparen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107473"/>
            <a:ext cx="2448272" cy="498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7EDD7819-C3E0-406B-9E01-F70286D65658}" type="slidenum">
              <a:rPr lang="it-IT" smtClean="0"/>
              <a:t>‹N›</a:t>
            </a:fld>
            <a:endParaRPr lang="it-IT"/>
          </a:p>
        </p:txBody>
      </p:sp>
      <p:pic>
        <p:nvPicPr>
          <p:cNvPr id="7" name="Picture 9" descr="Back School Programma Toso - trasparen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107473"/>
            <a:ext cx="2448272" cy="49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914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ersonalizzato">
    <p:bg>
      <p:bgPr>
        <a:solidFill>
          <a:srgbClr val="FFD937"/>
        </a:solidFill>
        <a:effectLst/>
      </p:bgPr>
    </p:bg>
    <p:spTree>
      <p:nvGrpSpPr>
        <p:cNvPr id="1" name=""/>
        <p:cNvGrpSpPr/>
        <p:nvPr/>
      </p:nvGrpSpPr>
      <p:grpSpPr>
        <a:xfrm>
          <a:off x="0" y="0"/>
          <a:ext cx="0" cy="0"/>
          <a:chOff x="0" y="0"/>
          <a:chExt cx="0" cy="0"/>
        </a:xfrm>
      </p:grpSpPr>
      <p:grpSp>
        <p:nvGrpSpPr>
          <p:cNvPr id="2" name="Gruppo 5"/>
          <p:cNvGrpSpPr>
            <a:grpSpLocks/>
          </p:cNvGrpSpPr>
          <p:nvPr userDrawn="1"/>
        </p:nvGrpSpPr>
        <p:grpSpPr bwMode="auto">
          <a:xfrm>
            <a:off x="809625" y="2852738"/>
            <a:ext cx="8083550" cy="3756025"/>
            <a:chOff x="809625" y="2852738"/>
            <a:chExt cx="8083550" cy="3756025"/>
          </a:xfrm>
        </p:grpSpPr>
        <p:pic>
          <p:nvPicPr>
            <p:cNvPr id="3" name="Immagine 7"/>
            <p:cNvPicPr>
              <a:picLocks noChangeAspect="1" noChangeArrowheads="1"/>
            </p:cNvPicPr>
            <p:nvPr/>
          </p:nvPicPr>
          <p:blipFill>
            <a:blip r:embed="rId2" cstate="print"/>
            <a:srcRect l="35934" t="32129" r="38205" b="35461"/>
            <a:stretch>
              <a:fillRect/>
            </a:stretch>
          </p:blipFill>
          <p:spPr bwMode="auto">
            <a:xfrm>
              <a:off x="6502400" y="4365625"/>
              <a:ext cx="2390775" cy="2243138"/>
            </a:xfrm>
            <a:prstGeom prst="rect">
              <a:avLst/>
            </a:prstGeom>
            <a:noFill/>
            <a:ln w="9525">
              <a:noFill/>
              <a:miter lim="800000"/>
              <a:headEnd/>
              <a:tailEnd/>
            </a:ln>
          </p:spPr>
        </p:pic>
        <p:sp>
          <p:nvSpPr>
            <p:cNvPr id="5" name="CasellaDiTesto 4"/>
            <p:cNvSpPr txBox="1"/>
            <p:nvPr/>
          </p:nvSpPr>
          <p:spPr>
            <a:xfrm>
              <a:off x="809625" y="2852738"/>
              <a:ext cx="7524750" cy="908050"/>
            </a:xfrm>
            <a:prstGeom prst="rect">
              <a:avLst/>
            </a:prstGeom>
            <a:noFill/>
          </p:spPr>
          <p:txBody>
            <a:bodyPr>
              <a:spAutoFit/>
            </a:bodyPr>
            <a:lstStyle/>
            <a:p>
              <a:pPr eaLnBrk="0" fontAlgn="auto" hangingPunct="0">
                <a:spcBef>
                  <a:spcPts val="0"/>
                </a:spcBef>
                <a:spcAft>
                  <a:spcPts val="0"/>
                </a:spcAft>
                <a:defRPr/>
              </a:pPr>
              <a:r>
                <a:rPr lang="it-IT" sz="5300" kern="0" dirty="0">
                  <a:solidFill>
                    <a:srgbClr val="000000"/>
                  </a:solidFill>
                  <a:latin typeface="+mn-lt"/>
                </a:rPr>
                <a:t>grazie per l’attenzione</a:t>
              </a: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grpSp>
        <p:nvGrpSpPr>
          <p:cNvPr id="4" name="Gruppo 4"/>
          <p:cNvGrpSpPr>
            <a:grpSpLocks/>
          </p:cNvGrpSpPr>
          <p:nvPr/>
        </p:nvGrpSpPr>
        <p:grpSpPr bwMode="auto">
          <a:xfrm>
            <a:off x="0" y="0"/>
            <a:ext cx="5435600" cy="554038"/>
            <a:chOff x="0" y="0"/>
            <a:chExt cx="5435600" cy="554038"/>
          </a:xfrm>
        </p:grpSpPr>
        <p:sp>
          <p:nvSpPr>
            <p:cNvPr id="5" name="Rettangolo 4"/>
            <p:cNvSpPr/>
            <p:nvPr/>
          </p:nvSpPr>
          <p:spPr>
            <a:xfrm>
              <a:off x="0" y="0"/>
              <a:ext cx="3492500" cy="404813"/>
            </a:xfrm>
            <a:prstGeom prst="rect">
              <a:avLst/>
            </a:prstGeom>
            <a:solidFill>
              <a:srgbClr val="FFD937">
                <a:alpha val="76863"/>
              </a:srgbClr>
            </a:solidFill>
            <a:ln w="25400" cap="flat" cmpd="sng" algn="ctr">
              <a:noFill/>
              <a:prstDash val="solid"/>
            </a:ln>
            <a:effectLst/>
          </p:spPr>
          <p:txBody>
            <a:bodyPr anchor="ctr"/>
            <a:lstStyle/>
            <a:p>
              <a:pPr algn="ctr" fontAlgn="auto">
                <a:spcBef>
                  <a:spcPts val="0"/>
                </a:spcBef>
                <a:spcAft>
                  <a:spcPts val="0"/>
                </a:spcAft>
                <a:defRPr/>
              </a:pPr>
              <a:endParaRPr lang="it-IT" sz="1800" kern="0">
                <a:solidFill>
                  <a:sysClr val="window" lastClr="FFFFFF"/>
                </a:solidFill>
                <a:latin typeface="Calibri"/>
              </a:endParaRPr>
            </a:p>
          </p:txBody>
        </p:sp>
        <p:pic>
          <p:nvPicPr>
            <p:cNvPr id="6" name="Immagine 4" descr="Logo TH vettoriale CMYK.EPS"/>
            <p:cNvPicPr>
              <a:picLocks noChangeAspect="1"/>
            </p:cNvPicPr>
            <p:nvPr/>
          </p:nvPicPr>
          <p:blipFill>
            <a:blip r:embed="rId2" cstate="print"/>
            <a:srcRect/>
            <a:stretch>
              <a:fillRect/>
            </a:stretch>
          </p:blipFill>
          <p:spPr bwMode="auto">
            <a:xfrm>
              <a:off x="3708400" y="115888"/>
              <a:ext cx="1727200" cy="438150"/>
            </a:xfrm>
            <a:prstGeom prst="rect">
              <a:avLst/>
            </a:prstGeom>
            <a:noFill/>
            <a:ln w="9525">
              <a:noFill/>
              <a:miter lim="800000"/>
              <a:headEnd/>
              <a:tailEnd/>
            </a:ln>
          </p:spPr>
        </p:pic>
      </p:grpSp>
      <p:sp>
        <p:nvSpPr>
          <p:cNvPr id="2" name="Titolo 1"/>
          <p:cNvSpPr>
            <a:spLocks noGrp="1"/>
          </p:cNvSpPr>
          <p:nvPr>
            <p:ph type="title"/>
          </p:nvPr>
        </p:nvSpPr>
        <p:spPr>
          <a:xfrm>
            <a:off x="179387" y="1052736"/>
            <a:ext cx="8785225" cy="1143000"/>
          </a:xfrm>
        </p:spPr>
        <p:txBody>
          <a:bodyPr/>
          <a:lstStyle/>
          <a:p>
            <a:r>
              <a:rPr lang="it-IT" smtClean="0"/>
              <a:t>Fare clic per modificare lo stile del titolo</a:t>
            </a:r>
            <a:endParaRPr lang="it-IT" dirty="0"/>
          </a:p>
        </p:txBody>
      </p:sp>
      <p:sp>
        <p:nvSpPr>
          <p:cNvPr id="8" name="Segnaposto contenuto 7"/>
          <p:cNvSpPr>
            <a:spLocks noGrp="1"/>
          </p:cNvSpPr>
          <p:nvPr>
            <p:ph sz="quarter" idx="10"/>
          </p:nvPr>
        </p:nvSpPr>
        <p:spPr>
          <a:xfrm>
            <a:off x="179450" y="2996952"/>
            <a:ext cx="8785100" cy="1877437"/>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6" name="Titolo 1"/>
          <p:cNvSpPr txBox="1">
            <a:spLocks/>
          </p:cNvSpPr>
          <p:nvPr userDrawn="1"/>
        </p:nvSpPr>
        <p:spPr bwMode="auto">
          <a:xfrm>
            <a:off x="179386" y="620687"/>
            <a:ext cx="8785225" cy="504057"/>
          </a:xfrm>
          <a:prstGeom prst="rect">
            <a:avLst/>
          </a:prstGeom>
          <a:solidFill>
            <a:schemeClr val="bg2">
              <a:lumMod val="40000"/>
              <a:lumOff val="60000"/>
            </a:schemeClr>
          </a:solidFill>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200">
                <a:solidFill>
                  <a:schemeClr val="bg2"/>
                </a:solidFill>
                <a:latin typeface="+mj-lt"/>
                <a:ea typeface="+mj-ea"/>
                <a:cs typeface="+mj-cs"/>
              </a:defRPr>
            </a:lvl1pPr>
            <a:lvl2pPr algn="ctr" rtl="0" eaLnBrk="1" fontAlgn="base" hangingPunct="1">
              <a:spcBef>
                <a:spcPct val="0"/>
              </a:spcBef>
              <a:spcAft>
                <a:spcPct val="0"/>
              </a:spcAft>
              <a:defRPr sz="3200">
                <a:solidFill>
                  <a:schemeClr val="bg2"/>
                </a:solidFill>
                <a:latin typeface="Arial Black" pitchFamily="34" charset="0"/>
              </a:defRPr>
            </a:lvl2pPr>
            <a:lvl3pPr algn="ctr" rtl="0" eaLnBrk="1" fontAlgn="base" hangingPunct="1">
              <a:spcBef>
                <a:spcPct val="0"/>
              </a:spcBef>
              <a:spcAft>
                <a:spcPct val="0"/>
              </a:spcAft>
              <a:defRPr sz="3200">
                <a:solidFill>
                  <a:schemeClr val="bg2"/>
                </a:solidFill>
                <a:latin typeface="Arial Black" pitchFamily="34" charset="0"/>
              </a:defRPr>
            </a:lvl3pPr>
            <a:lvl4pPr algn="ctr" rtl="0" eaLnBrk="1" fontAlgn="base" hangingPunct="1">
              <a:spcBef>
                <a:spcPct val="0"/>
              </a:spcBef>
              <a:spcAft>
                <a:spcPct val="0"/>
              </a:spcAft>
              <a:defRPr sz="3200">
                <a:solidFill>
                  <a:schemeClr val="bg2"/>
                </a:solidFill>
                <a:latin typeface="Arial Black" pitchFamily="34" charset="0"/>
              </a:defRPr>
            </a:lvl4pPr>
            <a:lvl5pPr algn="ctr" rtl="0" eaLnBrk="1" fontAlgn="base" hangingPunct="1">
              <a:spcBef>
                <a:spcPct val="0"/>
              </a:spcBef>
              <a:spcAft>
                <a:spcPct val="0"/>
              </a:spcAft>
              <a:defRPr sz="3200">
                <a:solidFill>
                  <a:schemeClr val="bg2"/>
                </a:solidFill>
                <a:latin typeface="Arial Black" pitchFamily="34" charset="0"/>
              </a:defRPr>
            </a:lvl5pPr>
            <a:lvl6pPr marL="457200" algn="ctr" rtl="0" eaLnBrk="1" fontAlgn="base" hangingPunct="1">
              <a:spcBef>
                <a:spcPct val="0"/>
              </a:spcBef>
              <a:spcAft>
                <a:spcPct val="0"/>
              </a:spcAft>
              <a:defRPr sz="3200">
                <a:solidFill>
                  <a:schemeClr val="bg2"/>
                </a:solidFill>
                <a:latin typeface="Arial Black" pitchFamily="34" charset="0"/>
              </a:defRPr>
            </a:lvl6pPr>
            <a:lvl7pPr marL="914400" algn="ctr" rtl="0" eaLnBrk="1" fontAlgn="base" hangingPunct="1">
              <a:spcBef>
                <a:spcPct val="0"/>
              </a:spcBef>
              <a:spcAft>
                <a:spcPct val="0"/>
              </a:spcAft>
              <a:defRPr sz="3200">
                <a:solidFill>
                  <a:schemeClr val="bg2"/>
                </a:solidFill>
                <a:latin typeface="Arial Black" pitchFamily="34" charset="0"/>
              </a:defRPr>
            </a:lvl7pPr>
            <a:lvl8pPr marL="1371600" algn="ctr" rtl="0" eaLnBrk="1" fontAlgn="base" hangingPunct="1">
              <a:spcBef>
                <a:spcPct val="0"/>
              </a:spcBef>
              <a:spcAft>
                <a:spcPct val="0"/>
              </a:spcAft>
              <a:defRPr sz="3200">
                <a:solidFill>
                  <a:schemeClr val="bg2"/>
                </a:solidFill>
                <a:latin typeface="Arial Black" pitchFamily="34" charset="0"/>
              </a:defRPr>
            </a:lvl8pPr>
            <a:lvl9pPr marL="1828800" algn="ctr" rtl="0" eaLnBrk="1" fontAlgn="base" hangingPunct="1">
              <a:spcBef>
                <a:spcPct val="0"/>
              </a:spcBef>
              <a:spcAft>
                <a:spcPct val="0"/>
              </a:spcAft>
              <a:defRPr sz="3200">
                <a:solidFill>
                  <a:schemeClr val="bg2"/>
                </a:solidFill>
                <a:latin typeface="Arial Black" pitchFamily="34" charset="0"/>
              </a:defRPr>
            </a:lvl9pPr>
          </a:lstStyle>
          <a:p>
            <a:r>
              <a:rPr lang="it-IT" b="1" kern="0" cap="none" spc="0" dirty="0" smtClean="0">
                <a:ln w="12700">
                  <a:solidFill>
                    <a:schemeClr val="bg2"/>
                  </a:solidFill>
                  <a:prstDash val="solid"/>
                </a:ln>
                <a:solidFill>
                  <a:schemeClr val="tx1"/>
                </a:solidFill>
                <a:effectLst/>
              </a:rPr>
              <a:t>OBIETTIVO DEL PROGETTO</a:t>
            </a:r>
            <a:endParaRPr lang="it-IT" b="1" kern="0" cap="none" spc="0" dirty="0">
              <a:ln w="12700">
                <a:solidFill>
                  <a:schemeClr val="bg2"/>
                </a:solidFill>
                <a:prstDash val="solid"/>
              </a:ln>
              <a:solidFill>
                <a:schemeClr val="tx1"/>
              </a:solidFill>
              <a:effectLst/>
            </a:endParaRPr>
          </a:p>
        </p:txBody>
      </p:sp>
      <p:pic>
        <p:nvPicPr>
          <p:cNvPr id="4" name="Picture 9" descr="Back School Programma Toso - trasparen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107473"/>
            <a:ext cx="2448272" cy="498778"/>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contenuto 7"/>
          <p:cNvSpPr>
            <a:spLocks noGrp="1"/>
          </p:cNvSpPr>
          <p:nvPr>
            <p:ph sz="quarter" idx="10"/>
          </p:nvPr>
        </p:nvSpPr>
        <p:spPr>
          <a:xfrm>
            <a:off x="179450" y="1412776"/>
            <a:ext cx="8785100" cy="5184576"/>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3" name="Segnaposto immagine 2"/>
          <p:cNvSpPr>
            <a:spLocks noGrp="1"/>
          </p:cNvSpPr>
          <p:nvPr>
            <p:ph type="pic" sz="quarter" idx="11"/>
          </p:nvPr>
        </p:nvSpPr>
        <p:spPr>
          <a:xfrm>
            <a:off x="2051720" y="3284984"/>
            <a:ext cx="4896544" cy="3024336"/>
          </a:xfrm>
        </p:spPr>
        <p:txBody>
          <a:bodyPr/>
          <a:lstStyle/>
          <a:p>
            <a:endParaRPr lang="it-IT"/>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ntestazione sezione">
    <p:spTree>
      <p:nvGrpSpPr>
        <p:cNvPr id="1" name=""/>
        <p:cNvGrpSpPr/>
        <p:nvPr/>
      </p:nvGrpSpPr>
      <p:grpSpPr>
        <a:xfrm>
          <a:off x="0" y="0"/>
          <a:ext cx="0" cy="0"/>
          <a:chOff x="0" y="0"/>
          <a:chExt cx="0" cy="0"/>
        </a:xfrm>
      </p:grpSpPr>
      <p:sp>
        <p:nvSpPr>
          <p:cNvPr id="6" name="Titolo 1"/>
          <p:cNvSpPr txBox="1">
            <a:spLocks/>
          </p:cNvSpPr>
          <p:nvPr userDrawn="1"/>
        </p:nvSpPr>
        <p:spPr bwMode="auto">
          <a:xfrm>
            <a:off x="179385" y="620687"/>
            <a:ext cx="8785225" cy="504057"/>
          </a:xfrm>
          <a:prstGeom prst="rect">
            <a:avLst/>
          </a:prstGeom>
          <a:solidFill>
            <a:schemeClr val="bg2">
              <a:lumMod val="40000"/>
              <a:lumOff val="60000"/>
            </a:schemeClr>
          </a:solidFill>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200">
                <a:solidFill>
                  <a:schemeClr val="bg2"/>
                </a:solidFill>
                <a:latin typeface="+mj-lt"/>
                <a:ea typeface="+mj-ea"/>
                <a:cs typeface="+mj-cs"/>
              </a:defRPr>
            </a:lvl1pPr>
            <a:lvl2pPr algn="ctr" rtl="0" eaLnBrk="1" fontAlgn="base" hangingPunct="1">
              <a:spcBef>
                <a:spcPct val="0"/>
              </a:spcBef>
              <a:spcAft>
                <a:spcPct val="0"/>
              </a:spcAft>
              <a:defRPr sz="3200">
                <a:solidFill>
                  <a:schemeClr val="bg2"/>
                </a:solidFill>
                <a:latin typeface="Arial Black" pitchFamily="34" charset="0"/>
              </a:defRPr>
            </a:lvl2pPr>
            <a:lvl3pPr algn="ctr" rtl="0" eaLnBrk="1" fontAlgn="base" hangingPunct="1">
              <a:spcBef>
                <a:spcPct val="0"/>
              </a:spcBef>
              <a:spcAft>
                <a:spcPct val="0"/>
              </a:spcAft>
              <a:defRPr sz="3200">
                <a:solidFill>
                  <a:schemeClr val="bg2"/>
                </a:solidFill>
                <a:latin typeface="Arial Black" pitchFamily="34" charset="0"/>
              </a:defRPr>
            </a:lvl3pPr>
            <a:lvl4pPr algn="ctr" rtl="0" eaLnBrk="1" fontAlgn="base" hangingPunct="1">
              <a:spcBef>
                <a:spcPct val="0"/>
              </a:spcBef>
              <a:spcAft>
                <a:spcPct val="0"/>
              </a:spcAft>
              <a:defRPr sz="3200">
                <a:solidFill>
                  <a:schemeClr val="bg2"/>
                </a:solidFill>
                <a:latin typeface="Arial Black" pitchFamily="34" charset="0"/>
              </a:defRPr>
            </a:lvl4pPr>
            <a:lvl5pPr algn="ctr" rtl="0" eaLnBrk="1" fontAlgn="base" hangingPunct="1">
              <a:spcBef>
                <a:spcPct val="0"/>
              </a:spcBef>
              <a:spcAft>
                <a:spcPct val="0"/>
              </a:spcAft>
              <a:defRPr sz="3200">
                <a:solidFill>
                  <a:schemeClr val="bg2"/>
                </a:solidFill>
                <a:latin typeface="Arial Black" pitchFamily="34" charset="0"/>
              </a:defRPr>
            </a:lvl5pPr>
            <a:lvl6pPr marL="457200" algn="ctr" rtl="0" eaLnBrk="1" fontAlgn="base" hangingPunct="1">
              <a:spcBef>
                <a:spcPct val="0"/>
              </a:spcBef>
              <a:spcAft>
                <a:spcPct val="0"/>
              </a:spcAft>
              <a:defRPr sz="3200">
                <a:solidFill>
                  <a:schemeClr val="bg2"/>
                </a:solidFill>
                <a:latin typeface="Arial Black" pitchFamily="34" charset="0"/>
              </a:defRPr>
            </a:lvl6pPr>
            <a:lvl7pPr marL="914400" algn="ctr" rtl="0" eaLnBrk="1" fontAlgn="base" hangingPunct="1">
              <a:spcBef>
                <a:spcPct val="0"/>
              </a:spcBef>
              <a:spcAft>
                <a:spcPct val="0"/>
              </a:spcAft>
              <a:defRPr sz="3200">
                <a:solidFill>
                  <a:schemeClr val="bg2"/>
                </a:solidFill>
                <a:latin typeface="Arial Black" pitchFamily="34" charset="0"/>
              </a:defRPr>
            </a:lvl7pPr>
            <a:lvl8pPr marL="1371600" algn="ctr" rtl="0" eaLnBrk="1" fontAlgn="base" hangingPunct="1">
              <a:spcBef>
                <a:spcPct val="0"/>
              </a:spcBef>
              <a:spcAft>
                <a:spcPct val="0"/>
              </a:spcAft>
              <a:defRPr sz="3200">
                <a:solidFill>
                  <a:schemeClr val="bg2"/>
                </a:solidFill>
                <a:latin typeface="Arial Black" pitchFamily="34" charset="0"/>
              </a:defRPr>
            </a:lvl8pPr>
            <a:lvl9pPr marL="1828800" algn="ctr" rtl="0" eaLnBrk="1" fontAlgn="base" hangingPunct="1">
              <a:spcBef>
                <a:spcPct val="0"/>
              </a:spcBef>
              <a:spcAft>
                <a:spcPct val="0"/>
              </a:spcAft>
              <a:defRPr sz="3200">
                <a:solidFill>
                  <a:schemeClr val="bg2"/>
                </a:solidFill>
                <a:latin typeface="Arial Black" pitchFamily="34" charset="0"/>
              </a:defRPr>
            </a:lvl9pPr>
          </a:lstStyle>
          <a:p>
            <a:r>
              <a:rPr lang="it-IT" b="1" kern="0" cap="none" spc="0" dirty="0" smtClean="0">
                <a:ln w="12700">
                  <a:solidFill>
                    <a:schemeClr val="bg2"/>
                  </a:solidFill>
                  <a:prstDash val="solid"/>
                </a:ln>
                <a:solidFill>
                  <a:schemeClr val="tx1"/>
                </a:solidFill>
                <a:effectLst/>
              </a:rPr>
              <a:t>DA DOVE </a:t>
            </a:r>
            <a:r>
              <a:rPr lang="it-IT" b="1" kern="0" cap="none" spc="0" baseline="0" dirty="0" smtClean="0">
                <a:ln w="12700">
                  <a:solidFill>
                    <a:schemeClr val="bg2"/>
                  </a:solidFill>
                  <a:prstDash val="solid"/>
                </a:ln>
                <a:solidFill>
                  <a:schemeClr val="tx1"/>
                </a:solidFill>
                <a:effectLst/>
              </a:rPr>
              <a:t>NASCE IL CORSO ?</a:t>
            </a:r>
            <a:endParaRPr lang="it-IT" b="1" kern="0" cap="none" spc="0" dirty="0">
              <a:ln w="12700">
                <a:solidFill>
                  <a:schemeClr val="bg2"/>
                </a:solidFill>
                <a:prstDash val="solid"/>
              </a:ln>
              <a:solidFill>
                <a:schemeClr val="tx1"/>
              </a:solidFill>
              <a:effectLst/>
            </a:endParaRPr>
          </a:p>
        </p:txBody>
      </p:sp>
      <p:sp>
        <p:nvSpPr>
          <p:cNvPr id="16" name="Segnaposto testo 15"/>
          <p:cNvSpPr>
            <a:spLocks noGrp="1"/>
          </p:cNvSpPr>
          <p:nvPr>
            <p:ph type="body" sz="quarter" idx="10"/>
          </p:nvPr>
        </p:nvSpPr>
        <p:spPr>
          <a:xfrm>
            <a:off x="457674" y="1484784"/>
            <a:ext cx="8506937" cy="4608512"/>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pic>
        <p:nvPicPr>
          <p:cNvPr id="4" name="Picture 9" descr="Back School Programma Toso - trasparen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107473"/>
            <a:ext cx="2448272" cy="49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7688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Intestazione sezione">
    <p:spTree>
      <p:nvGrpSpPr>
        <p:cNvPr id="1" name=""/>
        <p:cNvGrpSpPr/>
        <p:nvPr/>
      </p:nvGrpSpPr>
      <p:grpSpPr>
        <a:xfrm>
          <a:off x="0" y="0"/>
          <a:ext cx="0" cy="0"/>
          <a:chOff x="0" y="0"/>
          <a:chExt cx="0" cy="0"/>
        </a:xfrm>
      </p:grpSpPr>
      <p:sp>
        <p:nvSpPr>
          <p:cNvPr id="6" name="Titolo 1"/>
          <p:cNvSpPr txBox="1">
            <a:spLocks/>
          </p:cNvSpPr>
          <p:nvPr userDrawn="1"/>
        </p:nvSpPr>
        <p:spPr bwMode="auto">
          <a:xfrm>
            <a:off x="179385" y="620687"/>
            <a:ext cx="8785225" cy="504057"/>
          </a:xfrm>
          <a:prstGeom prst="rect">
            <a:avLst/>
          </a:prstGeom>
          <a:solidFill>
            <a:schemeClr val="bg2">
              <a:lumMod val="40000"/>
              <a:lumOff val="60000"/>
            </a:schemeClr>
          </a:solidFill>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200">
                <a:solidFill>
                  <a:schemeClr val="bg2"/>
                </a:solidFill>
                <a:latin typeface="+mj-lt"/>
                <a:ea typeface="+mj-ea"/>
                <a:cs typeface="+mj-cs"/>
              </a:defRPr>
            </a:lvl1pPr>
            <a:lvl2pPr algn="ctr" rtl="0" eaLnBrk="1" fontAlgn="base" hangingPunct="1">
              <a:spcBef>
                <a:spcPct val="0"/>
              </a:spcBef>
              <a:spcAft>
                <a:spcPct val="0"/>
              </a:spcAft>
              <a:defRPr sz="3200">
                <a:solidFill>
                  <a:schemeClr val="bg2"/>
                </a:solidFill>
                <a:latin typeface="Arial Black" pitchFamily="34" charset="0"/>
              </a:defRPr>
            </a:lvl2pPr>
            <a:lvl3pPr algn="ctr" rtl="0" eaLnBrk="1" fontAlgn="base" hangingPunct="1">
              <a:spcBef>
                <a:spcPct val="0"/>
              </a:spcBef>
              <a:spcAft>
                <a:spcPct val="0"/>
              </a:spcAft>
              <a:defRPr sz="3200">
                <a:solidFill>
                  <a:schemeClr val="bg2"/>
                </a:solidFill>
                <a:latin typeface="Arial Black" pitchFamily="34" charset="0"/>
              </a:defRPr>
            </a:lvl3pPr>
            <a:lvl4pPr algn="ctr" rtl="0" eaLnBrk="1" fontAlgn="base" hangingPunct="1">
              <a:spcBef>
                <a:spcPct val="0"/>
              </a:spcBef>
              <a:spcAft>
                <a:spcPct val="0"/>
              </a:spcAft>
              <a:defRPr sz="3200">
                <a:solidFill>
                  <a:schemeClr val="bg2"/>
                </a:solidFill>
                <a:latin typeface="Arial Black" pitchFamily="34" charset="0"/>
              </a:defRPr>
            </a:lvl4pPr>
            <a:lvl5pPr algn="ctr" rtl="0" eaLnBrk="1" fontAlgn="base" hangingPunct="1">
              <a:spcBef>
                <a:spcPct val="0"/>
              </a:spcBef>
              <a:spcAft>
                <a:spcPct val="0"/>
              </a:spcAft>
              <a:defRPr sz="3200">
                <a:solidFill>
                  <a:schemeClr val="bg2"/>
                </a:solidFill>
                <a:latin typeface="Arial Black" pitchFamily="34" charset="0"/>
              </a:defRPr>
            </a:lvl5pPr>
            <a:lvl6pPr marL="457200" algn="ctr" rtl="0" eaLnBrk="1" fontAlgn="base" hangingPunct="1">
              <a:spcBef>
                <a:spcPct val="0"/>
              </a:spcBef>
              <a:spcAft>
                <a:spcPct val="0"/>
              </a:spcAft>
              <a:defRPr sz="3200">
                <a:solidFill>
                  <a:schemeClr val="bg2"/>
                </a:solidFill>
                <a:latin typeface="Arial Black" pitchFamily="34" charset="0"/>
              </a:defRPr>
            </a:lvl6pPr>
            <a:lvl7pPr marL="914400" algn="ctr" rtl="0" eaLnBrk="1" fontAlgn="base" hangingPunct="1">
              <a:spcBef>
                <a:spcPct val="0"/>
              </a:spcBef>
              <a:spcAft>
                <a:spcPct val="0"/>
              </a:spcAft>
              <a:defRPr sz="3200">
                <a:solidFill>
                  <a:schemeClr val="bg2"/>
                </a:solidFill>
                <a:latin typeface="Arial Black" pitchFamily="34" charset="0"/>
              </a:defRPr>
            </a:lvl7pPr>
            <a:lvl8pPr marL="1371600" algn="ctr" rtl="0" eaLnBrk="1" fontAlgn="base" hangingPunct="1">
              <a:spcBef>
                <a:spcPct val="0"/>
              </a:spcBef>
              <a:spcAft>
                <a:spcPct val="0"/>
              </a:spcAft>
              <a:defRPr sz="3200">
                <a:solidFill>
                  <a:schemeClr val="bg2"/>
                </a:solidFill>
                <a:latin typeface="Arial Black" pitchFamily="34" charset="0"/>
              </a:defRPr>
            </a:lvl8pPr>
            <a:lvl9pPr marL="1828800" algn="ctr" rtl="0" eaLnBrk="1" fontAlgn="base" hangingPunct="1">
              <a:spcBef>
                <a:spcPct val="0"/>
              </a:spcBef>
              <a:spcAft>
                <a:spcPct val="0"/>
              </a:spcAft>
              <a:defRPr sz="3200">
                <a:solidFill>
                  <a:schemeClr val="bg2"/>
                </a:solidFill>
                <a:latin typeface="Arial Black" pitchFamily="34" charset="0"/>
              </a:defRPr>
            </a:lvl9pPr>
          </a:lstStyle>
          <a:p>
            <a:r>
              <a:rPr lang="it-IT" b="1" kern="0" cap="none" spc="0" dirty="0" smtClean="0">
                <a:ln w="12700">
                  <a:solidFill>
                    <a:schemeClr val="bg2"/>
                  </a:solidFill>
                  <a:prstDash val="solid"/>
                </a:ln>
                <a:solidFill>
                  <a:schemeClr val="tx1"/>
                </a:solidFill>
                <a:effectLst/>
              </a:rPr>
              <a:t>COME ATTIVARE IL</a:t>
            </a:r>
            <a:r>
              <a:rPr lang="it-IT" b="1" kern="0" cap="none" spc="0" baseline="0" dirty="0" smtClean="0">
                <a:ln w="12700">
                  <a:solidFill>
                    <a:schemeClr val="bg2"/>
                  </a:solidFill>
                  <a:prstDash val="solid"/>
                </a:ln>
                <a:solidFill>
                  <a:schemeClr val="tx1"/>
                </a:solidFill>
                <a:effectLst/>
              </a:rPr>
              <a:t> CAMBIAMENTO ?</a:t>
            </a:r>
            <a:endParaRPr lang="it-IT" b="1" kern="0" cap="none" spc="0" dirty="0">
              <a:ln w="12700">
                <a:solidFill>
                  <a:schemeClr val="bg2"/>
                </a:solidFill>
                <a:prstDash val="solid"/>
              </a:ln>
              <a:solidFill>
                <a:schemeClr val="tx1"/>
              </a:solidFill>
              <a:effectLst/>
            </a:endParaRPr>
          </a:p>
        </p:txBody>
      </p:sp>
      <p:sp>
        <p:nvSpPr>
          <p:cNvPr id="5" name="Segnaposto testo 4"/>
          <p:cNvSpPr>
            <a:spLocks noGrp="1"/>
          </p:cNvSpPr>
          <p:nvPr>
            <p:ph type="body" sz="quarter" idx="12"/>
          </p:nvPr>
        </p:nvSpPr>
        <p:spPr>
          <a:xfrm>
            <a:off x="179388" y="1196974"/>
            <a:ext cx="8785222" cy="5256362"/>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pic>
        <p:nvPicPr>
          <p:cNvPr id="4" name="Picture 9" descr="Back School Programma Toso - trasparen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107473"/>
            <a:ext cx="2448272" cy="49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4259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Intestazione sezione">
    <p:spTree>
      <p:nvGrpSpPr>
        <p:cNvPr id="1" name=""/>
        <p:cNvGrpSpPr/>
        <p:nvPr/>
      </p:nvGrpSpPr>
      <p:grpSpPr>
        <a:xfrm>
          <a:off x="0" y="0"/>
          <a:ext cx="0" cy="0"/>
          <a:chOff x="0" y="0"/>
          <a:chExt cx="0" cy="0"/>
        </a:xfrm>
      </p:grpSpPr>
      <p:sp>
        <p:nvSpPr>
          <p:cNvPr id="6" name="Titolo 1"/>
          <p:cNvSpPr txBox="1">
            <a:spLocks/>
          </p:cNvSpPr>
          <p:nvPr userDrawn="1"/>
        </p:nvSpPr>
        <p:spPr bwMode="auto">
          <a:xfrm>
            <a:off x="179385" y="620687"/>
            <a:ext cx="8785225" cy="504057"/>
          </a:xfrm>
          <a:prstGeom prst="rect">
            <a:avLst/>
          </a:prstGeom>
          <a:solidFill>
            <a:schemeClr val="bg2">
              <a:lumMod val="40000"/>
              <a:lumOff val="60000"/>
            </a:schemeClr>
          </a:solidFill>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200">
                <a:solidFill>
                  <a:schemeClr val="bg2"/>
                </a:solidFill>
                <a:latin typeface="+mj-lt"/>
                <a:ea typeface="+mj-ea"/>
                <a:cs typeface="+mj-cs"/>
              </a:defRPr>
            </a:lvl1pPr>
            <a:lvl2pPr algn="ctr" rtl="0" eaLnBrk="1" fontAlgn="base" hangingPunct="1">
              <a:spcBef>
                <a:spcPct val="0"/>
              </a:spcBef>
              <a:spcAft>
                <a:spcPct val="0"/>
              </a:spcAft>
              <a:defRPr sz="3200">
                <a:solidFill>
                  <a:schemeClr val="bg2"/>
                </a:solidFill>
                <a:latin typeface="Arial Black" pitchFamily="34" charset="0"/>
              </a:defRPr>
            </a:lvl2pPr>
            <a:lvl3pPr algn="ctr" rtl="0" eaLnBrk="1" fontAlgn="base" hangingPunct="1">
              <a:spcBef>
                <a:spcPct val="0"/>
              </a:spcBef>
              <a:spcAft>
                <a:spcPct val="0"/>
              </a:spcAft>
              <a:defRPr sz="3200">
                <a:solidFill>
                  <a:schemeClr val="bg2"/>
                </a:solidFill>
                <a:latin typeface="Arial Black" pitchFamily="34" charset="0"/>
              </a:defRPr>
            </a:lvl3pPr>
            <a:lvl4pPr algn="ctr" rtl="0" eaLnBrk="1" fontAlgn="base" hangingPunct="1">
              <a:spcBef>
                <a:spcPct val="0"/>
              </a:spcBef>
              <a:spcAft>
                <a:spcPct val="0"/>
              </a:spcAft>
              <a:defRPr sz="3200">
                <a:solidFill>
                  <a:schemeClr val="bg2"/>
                </a:solidFill>
                <a:latin typeface="Arial Black" pitchFamily="34" charset="0"/>
              </a:defRPr>
            </a:lvl4pPr>
            <a:lvl5pPr algn="ctr" rtl="0" eaLnBrk="1" fontAlgn="base" hangingPunct="1">
              <a:spcBef>
                <a:spcPct val="0"/>
              </a:spcBef>
              <a:spcAft>
                <a:spcPct val="0"/>
              </a:spcAft>
              <a:defRPr sz="3200">
                <a:solidFill>
                  <a:schemeClr val="bg2"/>
                </a:solidFill>
                <a:latin typeface="Arial Black" pitchFamily="34" charset="0"/>
              </a:defRPr>
            </a:lvl5pPr>
            <a:lvl6pPr marL="457200" algn="ctr" rtl="0" eaLnBrk="1" fontAlgn="base" hangingPunct="1">
              <a:spcBef>
                <a:spcPct val="0"/>
              </a:spcBef>
              <a:spcAft>
                <a:spcPct val="0"/>
              </a:spcAft>
              <a:defRPr sz="3200">
                <a:solidFill>
                  <a:schemeClr val="bg2"/>
                </a:solidFill>
                <a:latin typeface="Arial Black" pitchFamily="34" charset="0"/>
              </a:defRPr>
            </a:lvl6pPr>
            <a:lvl7pPr marL="914400" algn="ctr" rtl="0" eaLnBrk="1" fontAlgn="base" hangingPunct="1">
              <a:spcBef>
                <a:spcPct val="0"/>
              </a:spcBef>
              <a:spcAft>
                <a:spcPct val="0"/>
              </a:spcAft>
              <a:defRPr sz="3200">
                <a:solidFill>
                  <a:schemeClr val="bg2"/>
                </a:solidFill>
                <a:latin typeface="Arial Black" pitchFamily="34" charset="0"/>
              </a:defRPr>
            </a:lvl7pPr>
            <a:lvl8pPr marL="1371600" algn="ctr" rtl="0" eaLnBrk="1" fontAlgn="base" hangingPunct="1">
              <a:spcBef>
                <a:spcPct val="0"/>
              </a:spcBef>
              <a:spcAft>
                <a:spcPct val="0"/>
              </a:spcAft>
              <a:defRPr sz="3200">
                <a:solidFill>
                  <a:schemeClr val="bg2"/>
                </a:solidFill>
                <a:latin typeface="Arial Black" pitchFamily="34" charset="0"/>
              </a:defRPr>
            </a:lvl8pPr>
            <a:lvl9pPr marL="1828800" algn="ctr" rtl="0" eaLnBrk="1" fontAlgn="base" hangingPunct="1">
              <a:spcBef>
                <a:spcPct val="0"/>
              </a:spcBef>
              <a:spcAft>
                <a:spcPct val="0"/>
              </a:spcAft>
              <a:defRPr sz="3200">
                <a:solidFill>
                  <a:schemeClr val="bg2"/>
                </a:solidFill>
                <a:latin typeface="Arial Black" pitchFamily="34" charset="0"/>
              </a:defRPr>
            </a:lvl9pPr>
          </a:lstStyle>
          <a:p>
            <a:r>
              <a:rPr lang="it-IT" b="1" kern="0" cap="none" spc="0" dirty="0" smtClean="0">
                <a:ln w="12700">
                  <a:solidFill>
                    <a:schemeClr val="bg2"/>
                  </a:solidFill>
                  <a:prstDash val="solid"/>
                </a:ln>
                <a:solidFill>
                  <a:schemeClr val="tx1"/>
                </a:solidFill>
                <a:effectLst/>
              </a:rPr>
              <a:t>COME RIDURE IL</a:t>
            </a:r>
            <a:r>
              <a:rPr lang="it-IT" b="1" kern="0" cap="none" spc="0" baseline="0" dirty="0" smtClean="0">
                <a:ln w="12700">
                  <a:solidFill>
                    <a:schemeClr val="bg2"/>
                  </a:solidFill>
                  <a:prstDash val="solid"/>
                </a:ln>
                <a:solidFill>
                  <a:schemeClr val="tx1"/>
                </a:solidFill>
                <a:effectLst/>
              </a:rPr>
              <a:t> DOLORE CRONICO ?</a:t>
            </a:r>
            <a:endParaRPr lang="it-IT" b="1" kern="0" cap="none" spc="0" dirty="0">
              <a:ln w="12700">
                <a:solidFill>
                  <a:schemeClr val="bg2"/>
                </a:solidFill>
                <a:prstDash val="solid"/>
              </a:ln>
              <a:solidFill>
                <a:schemeClr val="tx1"/>
              </a:solidFill>
              <a:effectLst/>
            </a:endParaRPr>
          </a:p>
        </p:txBody>
      </p:sp>
      <p:sp>
        <p:nvSpPr>
          <p:cNvPr id="5" name="Segnaposto testo 4"/>
          <p:cNvSpPr>
            <a:spLocks noGrp="1"/>
          </p:cNvSpPr>
          <p:nvPr>
            <p:ph type="body" sz="quarter" idx="12"/>
          </p:nvPr>
        </p:nvSpPr>
        <p:spPr>
          <a:xfrm>
            <a:off x="179388" y="1196974"/>
            <a:ext cx="4320604" cy="5282926"/>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Segnaposto immagine 2"/>
          <p:cNvSpPr>
            <a:spLocks noGrp="1"/>
          </p:cNvSpPr>
          <p:nvPr>
            <p:ph type="pic" sz="quarter" idx="14"/>
          </p:nvPr>
        </p:nvSpPr>
        <p:spPr>
          <a:xfrm>
            <a:off x="4716460" y="1196974"/>
            <a:ext cx="4248150" cy="5282926"/>
          </a:xfrm>
        </p:spPr>
        <p:txBody>
          <a:bodyPr/>
          <a:lstStyle/>
          <a:p>
            <a:endParaRPr lang="it-IT" dirty="0"/>
          </a:p>
        </p:txBody>
      </p:sp>
      <p:pic>
        <p:nvPicPr>
          <p:cNvPr id="9" name="Picture 9" descr="Back School Programma Toso - trasparen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107473"/>
            <a:ext cx="2448272" cy="49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5617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Intestazione sezione">
    <p:spTree>
      <p:nvGrpSpPr>
        <p:cNvPr id="1" name=""/>
        <p:cNvGrpSpPr/>
        <p:nvPr/>
      </p:nvGrpSpPr>
      <p:grpSpPr>
        <a:xfrm>
          <a:off x="0" y="0"/>
          <a:ext cx="0" cy="0"/>
          <a:chOff x="0" y="0"/>
          <a:chExt cx="0" cy="0"/>
        </a:xfrm>
      </p:grpSpPr>
      <p:sp>
        <p:nvSpPr>
          <p:cNvPr id="6" name="Titolo 1"/>
          <p:cNvSpPr txBox="1">
            <a:spLocks/>
          </p:cNvSpPr>
          <p:nvPr userDrawn="1"/>
        </p:nvSpPr>
        <p:spPr bwMode="auto">
          <a:xfrm>
            <a:off x="179385" y="620687"/>
            <a:ext cx="8785225" cy="504057"/>
          </a:xfrm>
          <a:prstGeom prst="rect">
            <a:avLst/>
          </a:prstGeom>
          <a:solidFill>
            <a:schemeClr val="bg2">
              <a:lumMod val="40000"/>
              <a:lumOff val="60000"/>
            </a:schemeClr>
          </a:solidFill>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200">
                <a:solidFill>
                  <a:schemeClr val="bg2"/>
                </a:solidFill>
                <a:latin typeface="+mj-lt"/>
                <a:ea typeface="+mj-ea"/>
                <a:cs typeface="+mj-cs"/>
              </a:defRPr>
            </a:lvl1pPr>
            <a:lvl2pPr algn="ctr" rtl="0" eaLnBrk="1" fontAlgn="base" hangingPunct="1">
              <a:spcBef>
                <a:spcPct val="0"/>
              </a:spcBef>
              <a:spcAft>
                <a:spcPct val="0"/>
              </a:spcAft>
              <a:defRPr sz="3200">
                <a:solidFill>
                  <a:schemeClr val="bg2"/>
                </a:solidFill>
                <a:latin typeface="Arial Black" pitchFamily="34" charset="0"/>
              </a:defRPr>
            </a:lvl2pPr>
            <a:lvl3pPr algn="ctr" rtl="0" eaLnBrk="1" fontAlgn="base" hangingPunct="1">
              <a:spcBef>
                <a:spcPct val="0"/>
              </a:spcBef>
              <a:spcAft>
                <a:spcPct val="0"/>
              </a:spcAft>
              <a:defRPr sz="3200">
                <a:solidFill>
                  <a:schemeClr val="bg2"/>
                </a:solidFill>
                <a:latin typeface="Arial Black" pitchFamily="34" charset="0"/>
              </a:defRPr>
            </a:lvl3pPr>
            <a:lvl4pPr algn="ctr" rtl="0" eaLnBrk="1" fontAlgn="base" hangingPunct="1">
              <a:spcBef>
                <a:spcPct val="0"/>
              </a:spcBef>
              <a:spcAft>
                <a:spcPct val="0"/>
              </a:spcAft>
              <a:defRPr sz="3200">
                <a:solidFill>
                  <a:schemeClr val="bg2"/>
                </a:solidFill>
                <a:latin typeface="Arial Black" pitchFamily="34" charset="0"/>
              </a:defRPr>
            </a:lvl4pPr>
            <a:lvl5pPr algn="ctr" rtl="0" eaLnBrk="1" fontAlgn="base" hangingPunct="1">
              <a:spcBef>
                <a:spcPct val="0"/>
              </a:spcBef>
              <a:spcAft>
                <a:spcPct val="0"/>
              </a:spcAft>
              <a:defRPr sz="3200">
                <a:solidFill>
                  <a:schemeClr val="bg2"/>
                </a:solidFill>
                <a:latin typeface="Arial Black" pitchFamily="34" charset="0"/>
              </a:defRPr>
            </a:lvl5pPr>
            <a:lvl6pPr marL="457200" algn="ctr" rtl="0" eaLnBrk="1" fontAlgn="base" hangingPunct="1">
              <a:spcBef>
                <a:spcPct val="0"/>
              </a:spcBef>
              <a:spcAft>
                <a:spcPct val="0"/>
              </a:spcAft>
              <a:defRPr sz="3200">
                <a:solidFill>
                  <a:schemeClr val="bg2"/>
                </a:solidFill>
                <a:latin typeface="Arial Black" pitchFamily="34" charset="0"/>
              </a:defRPr>
            </a:lvl6pPr>
            <a:lvl7pPr marL="914400" algn="ctr" rtl="0" eaLnBrk="1" fontAlgn="base" hangingPunct="1">
              <a:spcBef>
                <a:spcPct val="0"/>
              </a:spcBef>
              <a:spcAft>
                <a:spcPct val="0"/>
              </a:spcAft>
              <a:defRPr sz="3200">
                <a:solidFill>
                  <a:schemeClr val="bg2"/>
                </a:solidFill>
                <a:latin typeface="Arial Black" pitchFamily="34" charset="0"/>
              </a:defRPr>
            </a:lvl7pPr>
            <a:lvl8pPr marL="1371600" algn="ctr" rtl="0" eaLnBrk="1" fontAlgn="base" hangingPunct="1">
              <a:spcBef>
                <a:spcPct val="0"/>
              </a:spcBef>
              <a:spcAft>
                <a:spcPct val="0"/>
              </a:spcAft>
              <a:defRPr sz="3200">
                <a:solidFill>
                  <a:schemeClr val="bg2"/>
                </a:solidFill>
                <a:latin typeface="Arial Black" pitchFamily="34" charset="0"/>
              </a:defRPr>
            </a:lvl8pPr>
            <a:lvl9pPr marL="1828800" algn="ctr" rtl="0" eaLnBrk="1" fontAlgn="base" hangingPunct="1">
              <a:spcBef>
                <a:spcPct val="0"/>
              </a:spcBef>
              <a:spcAft>
                <a:spcPct val="0"/>
              </a:spcAft>
              <a:defRPr sz="3200">
                <a:solidFill>
                  <a:schemeClr val="bg2"/>
                </a:solidFill>
                <a:latin typeface="Arial Black" pitchFamily="34" charset="0"/>
              </a:defRPr>
            </a:lvl9pPr>
          </a:lstStyle>
          <a:p>
            <a:r>
              <a:rPr lang="it-IT" b="1" kern="0" cap="none" spc="0" dirty="0" smtClean="0">
                <a:ln w="12700">
                  <a:solidFill>
                    <a:schemeClr val="bg2"/>
                  </a:solidFill>
                  <a:prstDash val="solid"/>
                </a:ln>
                <a:solidFill>
                  <a:schemeClr val="tx1"/>
                </a:solidFill>
                <a:effectLst/>
              </a:rPr>
              <a:t>COME RIDURE IL</a:t>
            </a:r>
            <a:r>
              <a:rPr lang="it-IT" b="1" kern="0" cap="none" spc="0" baseline="0" dirty="0" smtClean="0">
                <a:ln w="12700">
                  <a:solidFill>
                    <a:schemeClr val="bg2"/>
                  </a:solidFill>
                  <a:prstDash val="solid"/>
                </a:ln>
                <a:solidFill>
                  <a:schemeClr val="tx1"/>
                </a:solidFill>
                <a:effectLst/>
              </a:rPr>
              <a:t> DOLORE CRONICO ?</a:t>
            </a:r>
            <a:endParaRPr lang="it-IT" b="1" kern="0" cap="none" spc="0" dirty="0">
              <a:ln w="12700">
                <a:solidFill>
                  <a:schemeClr val="bg2"/>
                </a:solidFill>
                <a:prstDash val="solid"/>
              </a:ln>
              <a:solidFill>
                <a:schemeClr val="tx1"/>
              </a:solidFill>
              <a:effectLst/>
            </a:endParaRPr>
          </a:p>
        </p:txBody>
      </p:sp>
      <p:sp>
        <p:nvSpPr>
          <p:cNvPr id="5" name="Segnaposto testo 4"/>
          <p:cNvSpPr>
            <a:spLocks noGrp="1"/>
          </p:cNvSpPr>
          <p:nvPr>
            <p:ph type="body" sz="quarter" idx="12"/>
          </p:nvPr>
        </p:nvSpPr>
        <p:spPr>
          <a:xfrm>
            <a:off x="179388" y="1196974"/>
            <a:ext cx="4320604" cy="5282926"/>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Segnaposto immagine 2"/>
          <p:cNvSpPr>
            <a:spLocks noGrp="1"/>
          </p:cNvSpPr>
          <p:nvPr>
            <p:ph type="pic" sz="quarter" idx="14"/>
          </p:nvPr>
        </p:nvSpPr>
        <p:spPr>
          <a:xfrm>
            <a:off x="4716460" y="1196974"/>
            <a:ext cx="4248150" cy="5282926"/>
          </a:xfrm>
        </p:spPr>
        <p:txBody>
          <a:bodyPr/>
          <a:lstStyle/>
          <a:p>
            <a:endParaRPr lang="it-IT" dirty="0"/>
          </a:p>
        </p:txBody>
      </p:sp>
      <p:pic>
        <p:nvPicPr>
          <p:cNvPr id="8" name="Picture 9" descr="Back School Programma Toso - trasparen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107473"/>
            <a:ext cx="2448272" cy="49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9634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Intestazione sezione">
    <p:spTree>
      <p:nvGrpSpPr>
        <p:cNvPr id="1" name=""/>
        <p:cNvGrpSpPr/>
        <p:nvPr/>
      </p:nvGrpSpPr>
      <p:grpSpPr>
        <a:xfrm>
          <a:off x="0" y="0"/>
          <a:ext cx="0" cy="0"/>
          <a:chOff x="0" y="0"/>
          <a:chExt cx="0" cy="0"/>
        </a:xfrm>
      </p:grpSpPr>
      <p:sp>
        <p:nvSpPr>
          <p:cNvPr id="6" name="Titolo 1"/>
          <p:cNvSpPr txBox="1">
            <a:spLocks/>
          </p:cNvSpPr>
          <p:nvPr userDrawn="1"/>
        </p:nvSpPr>
        <p:spPr bwMode="auto">
          <a:xfrm>
            <a:off x="179385" y="620687"/>
            <a:ext cx="8785225" cy="504057"/>
          </a:xfrm>
          <a:prstGeom prst="rect">
            <a:avLst/>
          </a:prstGeom>
          <a:solidFill>
            <a:schemeClr val="bg2">
              <a:lumMod val="40000"/>
              <a:lumOff val="60000"/>
            </a:schemeClr>
          </a:solidFill>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200">
                <a:solidFill>
                  <a:schemeClr val="bg2"/>
                </a:solidFill>
                <a:latin typeface="+mj-lt"/>
                <a:ea typeface="+mj-ea"/>
                <a:cs typeface="+mj-cs"/>
              </a:defRPr>
            </a:lvl1pPr>
            <a:lvl2pPr algn="ctr" rtl="0" eaLnBrk="1" fontAlgn="base" hangingPunct="1">
              <a:spcBef>
                <a:spcPct val="0"/>
              </a:spcBef>
              <a:spcAft>
                <a:spcPct val="0"/>
              </a:spcAft>
              <a:defRPr sz="3200">
                <a:solidFill>
                  <a:schemeClr val="bg2"/>
                </a:solidFill>
                <a:latin typeface="Arial Black" pitchFamily="34" charset="0"/>
              </a:defRPr>
            </a:lvl2pPr>
            <a:lvl3pPr algn="ctr" rtl="0" eaLnBrk="1" fontAlgn="base" hangingPunct="1">
              <a:spcBef>
                <a:spcPct val="0"/>
              </a:spcBef>
              <a:spcAft>
                <a:spcPct val="0"/>
              </a:spcAft>
              <a:defRPr sz="3200">
                <a:solidFill>
                  <a:schemeClr val="bg2"/>
                </a:solidFill>
                <a:latin typeface="Arial Black" pitchFamily="34" charset="0"/>
              </a:defRPr>
            </a:lvl3pPr>
            <a:lvl4pPr algn="ctr" rtl="0" eaLnBrk="1" fontAlgn="base" hangingPunct="1">
              <a:spcBef>
                <a:spcPct val="0"/>
              </a:spcBef>
              <a:spcAft>
                <a:spcPct val="0"/>
              </a:spcAft>
              <a:defRPr sz="3200">
                <a:solidFill>
                  <a:schemeClr val="bg2"/>
                </a:solidFill>
                <a:latin typeface="Arial Black" pitchFamily="34" charset="0"/>
              </a:defRPr>
            </a:lvl4pPr>
            <a:lvl5pPr algn="ctr" rtl="0" eaLnBrk="1" fontAlgn="base" hangingPunct="1">
              <a:spcBef>
                <a:spcPct val="0"/>
              </a:spcBef>
              <a:spcAft>
                <a:spcPct val="0"/>
              </a:spcAft>
              <a:defRPr sz="3200">
                <a:solidFill>
                  <a:schemeClr val="bg2"/>
                </a:solidFill>
                <a:latin typeface="Arial Black" pitchFamily="34" charset="0"/>
              </a:defRPr>
            </a:lvl5pPr>
            <a:lvl6pPr marL="457200" algn="ctr" rtl="0" eaLnBrk="1" fontAlgn="base" hangingPunct="1">
              <a:spcBef>
                <a:spcPct val="0"/>
              </a:spcBef>
              <a:spcAft>
                <a:spcPct val="0"/>
              </a:spcAft>
              <a:defRPr sz="3200">
                <a:solidFill>
                  <a:schemeClr val="bg2"/>
                </a:solidFill>
                <a:latin typeface="Arial Black" pitchFamily="34" charset="0"/>
              </a:defRPr>
            </a:lvl6pPr>
            <a:lvl7pPr marL="914400" algn="ctr" rtl="0" eaLnBrk="1" fontAlgn="base" hangingPunct="1">
              <a:spcBef>
                <a:spcPct val="0"/>
              </a:spcBef>
              <a:spcAft>
                <a:spcPct val="0"/>
              </a:spcAft>
              <a:defRPr sz="3200">
                <a:solidFill>
                  <a:schemeClr val="bg2"/>
                </a:solidFill>
                <a:latin typeface="Arial Black" pitchFamily="34" charset="0"/>
              </a:defRPr>
            </a:lvl7pPr>
            <a:lvl8pPr marL="1371600" algn="ctr" rtl="0" eaLnBrk="1" fontAlgn="base" hangingPunct="1">
              <a:spcBef>
                <a:spcPct val="0"/>
              </a:spcBef>
              <a:spcAft>
                <a:spcPct val="0"/>
              </a:spcAft>
              <a:defRPr sz="3200">
                <a:solidFill>
                  <a:schemeClr val="bg2"/>
                </a:solidFill>
                <a:latin typeface="Arial Black" pitchFamily="34" charset="0"/>
              </a:defRPr>
            </a:lvl8pPr>
            <a:lvl9pPr marL="1828800" algn="ctr" rtl="0" eaLnBrk="1" fontAlgn="base" hangingPunct="1">
              <a:spcBef>
                <a:spcPct val="0"/>
              </a:spcBef>
              <a:spcAft>
                <a:spcPct val="0"/>
              </a:spcAft>
              <a:defRPr sz="3200">
                <a:solidFill>
                  <a:schemeClr val="bg2"/>
                </a:solidFill>
                <a:latin typeface="Arial Black" pitchFamily="34" charset="0"/>
              </a:defRPr>
            </a:lvl9pPr>
          </a:lstStyle>
          <a:p>
            <a:r>
              <a:rPr lang="it-IT" b="1" kern="0" cap="none" spc="0" dirty="0" smtClean="0">
                <a:ln w="12700">
                  <a:solidFill>
                    <a:schemeClr val="bg2"/>
                  </a:solidFill>
                  <a:prstDash val="solid"/>
                </a:ln>
                <a:solidFill>
                  <a:schemeClr val="tx1"/>
                </a:solidFill>
                <a:effectLst/>
              </a:rPr>
              <a:t>COME RIDURE IL</a:t>
            </a:r>
            <a:r>
              <a:rPr lang="it-IT" b="1" kern="0" cap="none" spc="0" baseline="0" dirty="0" smtClean="0">
                <a:ln w="12700">
                  <a:solidFill>
                    <a:schemeClr val="bg2"/>
                  </a:solidFill>
                  <a:prstDash val="solid"/>
                </a:ln>
                <a:solidFill>
                  <a:schemeClr val="tx1"/>
                </a:solidFill>
                <a:effectLst/>
              </a:rPr>
              <a:t> DOLORE CRONICO ?</a:t>
            </a:r>
            <a:endParaRPr lang="it-IT" b="1" kern="0" cap="none" spc="0" dirty="0">
              <a:ln w="12700">
                <a:solidFill>
                  <a:schemeClr val="bg2"/>
                </a:solidFill>
                <a:prstDash val="solid"/>
              </a:ln>
              <a:solidFill>
                <a:schemeClr val="tx1"/>
              </a:solidFill>
              <a:effectLst/>
            </a:endParaRPr>
          </a:p>
        </p:txBody>
      </p:sp>
      <p:sp>
        <p:nvSpPr>
          <p:cNvPr id="5" name="Segnaposto testo 4"/>
          <p:cNvSpPr>
            <a:spLocks noGrp="1"/>
          </p:cNvSpPr>
          <p:nvPr>
            <p:ph type="body" sz="quarter" idx="12"/>
          </p:nvPr>
        </p:nvSpPr>
        <p:spPr>
          <a:xfrm>
            <a:off x="179388" y="1196974"/>
            <a:ext cx="4320604" cy="5282926"/>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Segnaposto immagine 2"/>
          <p:cNvSpPr>
            <a:spLocks noGrp="1"/>
          </p:cNvSpPr>
          <p:nvPr>
            <p:ph type="pic" sz="quarter" idx="14"/>
          </p:nvPr>
        </p:nvSpPr>
        <p:spPr>
          <a:xfrm>
            <a:off x="4716460" y="1196974"/>
            <a:ext cx="4248150" cy="5282926"/>
          </a:xfrm>
        </p:spPr>
        <p:txBody>
          <a:bodyPr/>
          <a:lstStyle/>
          <a:p>
            <a:endParaRPr lang="it-IT" dirty="0"/>
          </a:p>
        </p:txBody>
      </p:sp>
      <p:pic>
        <p:nvPicPr>
          <p:cNvPr id="8" name="Picture 9" descr="Back School Programma Toso - trasparen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107473"/>
            <a:ext cx="2448272" cy="49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4382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Intestazione sezione">
    <p:spTree>
      <p:nvGrpSpPr>
        <p:cNvPr id="1" name=""/>
        <p:cNvGrpSpPr/>
        <p:nvPr/>
      </p:nvGrpSpPr>
      <p:grpSpPr>
        <a:xfrm>
          <a:off x="0" y="0"/>
          <a:ext cx="0" cy="0"/>
          <a:chOff x="0" y="0"/>
          <a:chExt cx="0" cy="0"/>
        </a:xfrm>
      </p:grpSpPr>
      <p:sp>
        <p:nvSpPr>
          <p:cNvPr id="6" name="Titolo 1"/>
          <p:cNvSpPr txBox="1">
            <a:spLocks/>
          </p:cNvSpPr>
          <p:nvPr userDrawn="1"/>
        </p:nvSpPr>
        <p:spPr bwMode="auto">
          <a:xfrm>
            <a:off x="179385" y="620687"/>
            <a:ext cx="8785225" cy="504057"/>
          </a:xfrm>
          <a:prstGeom prst="rect">
            <a:avLst/>
          </a:prstGeom>
          <a:solidFill>
            <a:schemeClr val="bg2">
              <a:lumMod val="40000"/>
              <a:lumOff val="60000"/>
            </a:schemeClr>
          </a:solidFill>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200">
                <a:solidFill>
                  <a:schemeClr val="bg2"/>
                </a:solidFill>
                <a:latin typeface="+mj-lt"/>
                <a:ea typeface="+mj-ea"/>
                <a:cs typeface="+mj-cs"/>
              </a:defRPr>
            </a:lvl1pPr>
            <a:lvl2pPr algn="ctr" rtl="0" eaLnBrk="1" fontAlgn="base" hangingPunct="1">
              <a:spcBef>
                <a:spcPct val="0"/>
              </a:spcBef>
              <a:spcAft>
                <a:spcPct val="0"/>
              </a:spcAft>
              <a:defRPr sz="3200">
                <a:solidFill>
                  <a:schemeClr val="bg2"/>
                </a:solidFill>
                <a:latin typeface="Arial Black" pitchFamily="34" charset="0"/>
              </a:defRPr>
            </a:lvl2pPr>
            <a:lvl3pPr algn="ctr" rtl="0" eaLnBrk="1" fontAlgn="base" hangingPunct="1">
              <a:spcBef>
                <a:spcPct val="0"/>
              </a:spcBef>
              <a:spcAft>
                <a:spcPct val="0"/>
              </a:spcAft>
              <a:defRPr sz="3200">
                <a:solidFill>
                  <a:schemeClr val="bg2"/>
                </a:solidFill>
                <a:latin typeface="Arial Black" pitchFamily="34" charset="0"/>
              </a:defRPr>
            </a:lvl3pPr>
            <a:lvl4pPr algn="ctr" rtl="0" eaLnBrk="1" fontAlgn="base" hangingPunct="1">
              <a:spcBef>
                <a:spcPct val="0"/>
              </a:spcBef>
              <a:spcAft>
                <a:spcPct val="0"/>
              </a:spcAft>
              <a:defRPr sz="3200">
                <a:solidFill>
                  <a:schemeClr val="bg2"/>
                </a:solidFill>
                <a:latin typeface="Arial Black" pitchFamily="34" charset="0"/>
              </a:defRPr>
            </a:lvl4pPr>
            <a:lvl5pPr algn="ctr" rtl="0" eaLnBrk="1" fontAlgn="base" hangingPunct="1">
              <a:spcBef>
                <a:spcPct val="0"/>
              </a:spcBef>
              <a:spcAft>
                <a:spcPct val="0"/>
              </a:spcAft>
              <a:defRPr sz="3200">
                <a:solidFill>
                  <a:schemeClr val="bg2"/>
                </a:solidFill>
                <a:latin typeface="Arial Black" pitchFamily="34" charset="0"/>
              </a:defRPr>
            </a:lvl5pPr>
            <a:lvl6pPr marL="457200" algn="ctr" rtl="0" eaLnBrk="1" fontAlgn="base" hangingPunct="1">
              <a:spcBef>
                <a:spcPct val="0"/>
              </a:spcBef>
              <a:spcAft>
                <a:spcPct val="0"/>
              </a:spcAft>
              <a:defRPr sz="3200">
                <a:solidFill>
                  <a:schemeClr val="bg2"/>
                </a:solidFill>
                <a:latin typeface="Arial Black" pitchFamily="34" charset="0"/>
              </a:defRPr>
            </a:lvl6pPr>
            <a:lvl7pPr marL="914400" algn="ctr" rtl="0" eaLnBrk="1" fontAlgn="base" hangingPunct="1">
              <a:spcBef>
                <a:spcPct val="0"/>
              </a:spcBef>
              <a:spcAft>
                <a:spcPct val="0"/>
              </a:spcAft>
              <a:defRPr sz="3200">
                <a:solidFill>
                  <a:schemeClr val="bg2"/>
                </a:solidFill>
                <a:latin typeface="Arial Black" pitchFamily="34" charset="0"/>
              </a:defRPr>
            </a:lvl7pPr>
            <a:lvl8pPr marL="1371600" algn="ctr" rtl="0" eaLnBrk="1" fontAlgn="base" hangingPunct="1">
              <a:spcBef>
                <a:spcPct val="0"/>
              </a:spcBef>
              <a:spcAft>
                <a:spcPct val="0"/>
              </a:spcAft>
              <a:defRPr sz="3200">
                <a:solidFill>
                  <a:schemeClr val="bg2"/>
                </a:solidFill>
                <a:latin typeface="Arial Black" pitchFamily="34" charset="0"/>
              </a:defRPr>
            </a:lvl8pPr>
            <a:lvl9pPr marL="1828800" algn="ctr" rtl="0" eaLnBrk="1" fontAlgn="base" hangingPunct="1">
              <a:spcBef>
                <a:spcPct val="0"/>
              </a:spcBef>
              <a:spcAft>
                <a:spcPct val="0"/>
              </a:spcAft>
              <a:defRPr sz="3200">
                <a:solidFill>
                  <a:schemeClr val="bg2"/>
                </a:solidFill>
                <a:latin typeface="Arial Black" pitchFamily="34" charset="0"/>
              </a:defRPr>
            </a:lvl9pPr>
          </a:lstStyle>
          <a:p>
            <a:r>
              <a:rPr lang="it-IT" b="1" kern="0" cap="none" spc="0" dirty="0" smtClean="0">
                <a:ln w="12700">
                  <a:solidFill>
                    <a:schemeClr val="bg2"/>
                  </a:solidFill>
                  <a:prstDash val="solid"/>
                </a:ln>
                <a:solidFill>
                  <a:schemeClr val="tx1"/>
                </a:solidFill>
                <a:effectLst/>
              </a:rPr>
              <a:t>COME ATTIVARE IL</a:t>
            </a:r>
            <a:r>
              <a:rPr lang="it-IT" b="1" kern="0" cap="none" spc="0" baseline="0" dirty="0" smtClean="0">
                <a:ln w="12700">
                  <a:solidFill>
                    <a:schemeClr val="bg2"/>
                  </a:solidFill>
                  <a:prstDash val="solid"/>
                </a:ln>
                <a:solidFill>
                  <a:schemeClr val="tx1"/>
                </a:solidFill>
                <a:effectLst/>
              </a:rPr>
              <a:t> CAMBIAMENTO ?</a:t>
            </a:r>
            <a:endParaRPr lang="it-IT" b="1" kern="0" cap="none" spc="0" dirty="0">
              <a:ln w="12700">
                <a:solidFill>
                  <a:schemeClr val="bg2"/>
                </a:solidFill>
                <a:prstDash val="solid"/>
              </a:ln>
              <a:solidFill>
                <a:schemeClr val="tx1"/>
              </a:solidFill>
              <a:effectLst/>
            </a:endParaRPr>
          </a:p>
        </p:txBody>
      </p:sp>
      <p:sp>
        <p:nvSpPr>
          <p:cNvPr id="3" name="Segnaposto SmartArt 2"/>
          <p:cNvSpPr>
            <a:spLocks noGrp="1"/>
          </p:cNvSpPr>
          <p:nvPr>
            <p:ph type="dgm" sz="quarter" idx="11"/>
          </p:nvPr>
        </p:nvSpPr>
        <p:spPr>
          <a:xfrm>
            <a:off x="179385" y="2060848"/>
            <a:ext cx="8785225" cy="4536504"/>
          </a:xfrm>
        </p:spPr>
        <p:txBody>
          <a:bodyPr/>
          <a:lstStyle/>
          <a:p>
            <a:endParaRPr lang="it-IT"/>
          </a:p>
        </p:txBody>
      </p:sp>
      <p:pic>
        <p:nvPicPr>
          <p:cNvPr id="4" name="Picture 9" descr="Back School Programma Toso - trasparen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107473"/>
            <a:ext cx="2448272" cy="498778"/>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testo 15"/>
          <p:cNvSpPr>
            <a:spLocks noGrp="1"/>
          </p:cNvSpPr>
          <p:nvPr>
            <p:ph type="body" sz="quarter" idx="10"/>
          </p:nvPr>
        </p:nvSpPr>
        <p:spPr>
          <a:xfrm>
            <a:off x="179385" y="1099336"/>
            <a:ext cx="8785225" cy="889503"/>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extLst>
      <p:ext uri="{BB962C8B-B14F-4D97-AF65-F5344CB8AC3E}">
        <p14:creationId xmlns:p14="http://schemas.microsoft.com/office/powerpoint/2010/main" val="20668098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79388" y="115888"/>
            <a:ext cx="87852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lo stile del titolo</a:t>
            </a:r>
          </a:p>
        </p:txBody>
      </p:sp>
      <p:sp>
        <p:nvSpPr>
          <p:cNvPr id="4099" name="Rectangle 3"/>
          <p:cNvSpPr>
            <a:spLocks noGrp="1" noChangeArrowheads="1"/>
          </p:cNvSpPr>
          <p:nvPr>
            <p:ph type="body" idx="1"/>
          </p:nvPr>
        </p:nvSpPr>
        <p:spPr bwMode="auto">
          <a:xfrm>
            <a:off x="457200" y="1125538"/>
            <a:ext cx="8229600" cy="1857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grpSp>
        <p:nvGrpSpPr>
          <p:cNvPr id="4100" name="Gruppo 4"/>
          <p:cNvGrpSpPr>
            <a:grpSpLocks/>
          </p:cNvGrpSpPr>
          <p:nvPr/>
        </p:nvGrpSpPr>
        <p:grpSpPr bwMode="auto">
          <a:xfrm>
            <a:off x="0" y="0"/>
            <a:ext cx="5435600" cy="554038"/>
            <a:chOff x="0" y="0"/>
            <a:chExt cx="5435600" cy="554038"/>
          </a:xfrm>
        </p:grpSpPr>
        <p:sp>
          <p:nvSpPr>
            <p:cNvPr id="7" name="Rettangolo 6"/>
            <p:cNvSpPr/>
            <p:nvPr/>
          </p:nvSpPr>
          <p:spPr>
            <a:xfrm>
              <a:off x="0" y="0"/>
              <a:ext cx="3492500" cy="404813"/>
            </a:xfrm>
            <a:prstGeom prst="rect">
              <a:avLst/>
            </a:prstGeom>
            <a:solidFill>
              <a:srgbClr val="FFD937">
                <a:alpha val="76863"/>
              </a:srgbClr>
            </a:solidFill>
            <a:ln w="25400" cap="flat" cmpd="sng" algn="ctr">
              <a:noFill/>
              <a:prstDash val="solid"/>
            </a:ln>
            <a:effectLst/>
          </p:spPr>
          <p:txBody>
            <a:bodyPr anchor="ctr"/>
            <a:lstStyle/>
            <a:p>
              <a:pPr algn="ctr" fontAlgn="auto">
                <a:spcBef>
                  <a:spcPts val="0"/>
                </a:spcBef>
                <a:spcAft>
                  <a:spcPts val="0"/>
                </a:spcAft>
                <a:defRPr/>
              </a:pPr>
              <a:endParaRPr lang="it-IT" sz="1800" kern="0">
                <a:solidFill>
                  <a:sysClr val="window" lastClr="FFFFFF"/>
                </a:solidFill>
                <a:latin typeface="Calibri"/>
              </a:endParaRPr>
            </a:p>
          </p:txBody>
        </p:sp>
        <p:pic>
          <p:nvPicPr>
            <p:cNvPr id="4102" name="Immagine 4" descr="Logo TH vettoriale CMYK.EPS"/>
            <p:cNvPicPr>
              <a:picLocks noChangeAspect="1"/>
            </p:cNvPicPr>
            <p:nvPr/>
          </p:nvPicPr>
          <p:blipFill>
            <a:blip r:embed="rId18" cstate="print"/>
            <a:srcRect/>
            <a:stretch>
              <a:fillRect/>
            </a:stretch>
          </p:blipFill>
          <p:spPr bwMode="auto">
            <a:xfrm>
              <a:off x="3708400" y="115888"/>
              <a:ext cx="1727200" cy="438150"/>
            </a:xfrm>
            <a:prstGeom prst="rect">
              <a:avLst/>
            </a:prstGeom>
            <a:noFill/>
            <a:ln w="9525">
              <a:noFill/>
              <a:miter lim="800000"/>
              <a:headEnd/>
              <a:tailEnd/>
            </a:ln>
          </p:spPr>
        </p:pic>
      </p:grpSp>
      <p:pic>
        <p:nvPicPr>
          <p:cNvPr id="8" name="Picture 9" descr="Back School Programma Toso - trasparente"/>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6300192" y="107473"/>
            <a:ext cx="2448272" cy="49877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1" r:id="rId4"/>
    <p:sldLayoutId id="2147483673" r:id="rId5"/>
    <p:sldLayoutId id="2147483675" r:id="rId6"/>
    <p:sldLayoutId id="2147483677" r:id="rId7"/>
    <p:sldLayoutId id="2147483678" r:id="rId8"/>
    <p:sldLayoutId id="2147483674" r:id="rId9"/>
    <p:sldLayoutId id="2147483672" r:id="rId10"/>
    <p:sldLayoutId id="2147483669" r:id="rId11"/>
    <p:sldLayoutId id="2147483659" r:id="rId12"/>
    <p:sldLayoutId id="2147483660" r:id="rId13"/>
    <p:sldLayoutId id="2147483663" r:id="rId14"/>
    <p:sldLayoutId id="2147483664" r:id="rId15"/>
    <p:sldLayoutId id="2147483666" r:id="rId16"/>
  </p:sldLayoutIdLst>
  <p:timing>
    <p:tnLst>
      <p:par>
        <p:cTn id="1" dur="indefinite" restart="never" nodeType="tmRoot"/>
      </p:par>
    </p:tnLst>
  </p:timing>
  <p:hf hdr="0" ftr="0" dt="0"/>
  <p:txStyles>
    <p:titleStyle>
      <a:lvl1pPr algn="ctr" rtl="0" eaLnBrk="1" fontAlgn="base" hangingPunct="1">
        <a:spcBef>
          <a:spcPct val="0"/>
        </a:spcBef>
        <a:spcAft>
          <a:spcPct val="0"/>
        </a:spcAft>
        <a:defRPr sz="3200">
          <a:solidFill>
            <a:schemeClr val="bg2"/>
          </a:solidFill>
          <a:latin typeface="+mj-lt"/>
          <a:ea typeface="+mj-ea"/>
          <a:cs typeface="+mj-cs"/>
        </a:defRPr>
      </a:lvl1pPr>
      <a:lvl2pPr algn="ctr" rtl="0" eaLnBrk="1" fontAlgn="base" hangingPunct="1">
        <a:spcBef>
          <a:spcPct val="0"/>
        </a:spcBef>
        <a:spcAft>
          <a:spcPct val="0"/>
        </a:spcAft>
        <a:defRPr sz="3200">
          <a:solidFill>
            <a:schemeClr val="bg2"/>
          </a:solidFill>
          <a:latin typeface="Arial Black" pitchFamily="34" charset="0"/>
        </a:defRPr>
      </a:lvl2pPr>
      <a:lvl3pPr algn="ctr" rtl="0" eaLnBrk="1" fontAlgn="base" hangingPunct="1">
        <a:spcBef>
          <a:spcPct val="0"/>
        </a:spcBef>
        <a:spcAft>
          <a:spcPct val="0"/>
        </a:spcAft>
        <a:defRPr sz="3200">
          <a:solidFill>
            <a:schemeClr val="bg2"/>
          </a:solidFill>
          <a:latin typeface="Arial Black" pitchFamily="34" charset="0"/>
        </a:defRPr>
      </a:lvl3pPr>
      <a:lvl4pPr algn="ctr" rtl="0" eaLnBrk="1" fontAlgn="base" hangingPunct="1">
        <a:spcBef>
          <a:spcPct val="0"/>
        </a:spcBef>
        <a:spcAft>
          <a:spcPct val="0"/>
        </a:spcAft>
        <a:defRPr sz="3200">
          <a:solidFill>
            <a:schemeClr val="bg2"/>
          </a:solidFill>
          <a:latin typeface="Arial Black" pitchFamily="34" charset="0"/>
        </a:defRPr>
      </a:lvl4pPr>
      <a:lvl5pPr algn="ctr" rtl="0" eaLnBrk="1" fontAlgn="base" hangingPunct="1">
        <a:spcBef>
          <a:spcPct val="0"/>
        </a:spcBef>
        <a:spcAft>
          <a:spcPct val="0"/>
        </a:spcAft>
        <a:defRPr sz="3200">
          <a:solidFill>
            <a:schemeClr val="bg2"/>
          </a:solidFill>
          <a:latin typeface="Arial Black" pitchFamily="34" charset="0"/>
        </a:defRPr>
      </a:lvl5pPr>
      <a:lvl6pPr marL="457200" algn="ctr" rtl="0" eaLnBrk="1" fontAlgn="base" hangingPunct="1">
        <a:spcBef>
          <a:spcPct val="0"/>
        </a:spcBef>
        <a:spcAft>
          <a:spcPct val="0"/>
        </a:spcAft>
        <a:defRPr sz="3200">
          <a:solidFill>
            <a:schemeClr val="bg2"/>
          </a:solidFill>
          <a:latin typeface="Arial Black" pitchFamily="34" charset="0"/>
        </a:defRPr>
      </a:lvl6pPr>
      <a:lvl7pPr marL="914400" algn="ctr" rtl="0" eaLnBrk="1" fontAlgn="base" hangingPunct="1">
        <a:spcBef>
          <a:spcPct val="0"/>
        </a:spcBef>
        <a:spcAft>
          <a:spcPct val="0"/>
        </a:spcAft>
        <a:defRPr sz="3200">
          <a:solidFill>
            <a:schemeClr val="bg2"/>
          </a:solidFill>
          <a:latin typeface="Arial Black" pitchFamily="34" charset="0"/>
        </a:defRPr>
      </a:lvl7pPr>
      <a:lvl8pPr marL="1371600" algn="ctr" rtl="0" eaLnBrk="1" fontAlgn="base" hangingPunct="1">
        <a:spcBef>
          <a:spcPct val="0"/>
        </a:spcBef>
        <a:spcAft>
          <a:spcPct val="0"/>
        </a:spcAft>
        <a:defRPr sz="3200">
          <a:solidFill>
            <a:schemeClr val="bg2"/>
          </a:solidFill>
          <a:latin typeface="Arial Black" pitchFamily="34" charset="0"/>
        </a:defRPr>
      </a:lvl8pPr>
      <a:lvl9pPr marL="1828800" algn="ctr" rtl="0" eaLnBrk="1" fontAlgn="base" hangingPunct="1">
        <a:spcBef>
          <a:spcPct val="0"/>
        </a:spcBef>
        <a:spcAft>
          <a:spcPct val="0"/>
        </a:spcAft>
        <a:defRPr sz="3200">
          <a:solidFill>
            <a:schemeClr val="bg2"/>
          </a:solidFill>
          <a:latin typeface="Arial Black" pitchFamily="34" charset="0"/>
        </a:defRPr>
      </a:lvl9pPr>
    </p:titleStyle>
    <p:bodyStyle>
      <a:lvl1pPr marL="342900" indent="-3429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ctrTitle"/>
          </p:nvPr>
        </p:nvSpPr>
        <p:spPr>
          <a:xfrm>
            <a:off x="323528" y="3789040"/>
            <a:ext cx="8351838" cy="1873250"/>
          </a:xfrm>
        </p:spPr>
        <p:txBody>
          <a:bodyPr/>
          <a:lstStyle/>
          <a:p>
            <a:r>
              <a:rPr lang="it-IT" b="1" dirty="0">
                <a:solidFill>
                  <a:schemeClr val="tx1"/>
                </a:solidFill>
              </a:rPr>
              <a:t>PROGETTO DI EDUCAZIONE POSTURALE PER ADDETTI DEL SETTORE ORAFO</a:t>
            </a:r>
            <a:endParaRPr lang="it-IT" b="1" dirty="0">
              <a:solidFill>
                <a:schemeClr val="tx1"/>
              </a:solidFill>
            </a:endParaRPr>
          </a:p>
        </p:txBody>
      </p:sp>
    </p:spTree>
    <p:extLst>
      <p:ext uri="{BB962C8B-B14F-4D97-AF65-F5344CB8AC3E}">
        <p14:creationId xmlns:p14="http://schemas.microsoft.com/office/powerpoint/2010/main" val="4157231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57674" y="1484784"/>
            <a:ext cx="8506937" cy="3908762"/>
          </a:xfrm>
        </p:spPr>
        <p:txBody>
          <a:bodyPr/>
          <a:lstStyle/>
          <a:p>
            <a:pPr marL="0" indent="0">
              <a:buNone/>
            </a:pPr>
            <a:r>
              <a:rPr lang="it-IT" dirty="0"/>
              <a:t>TERZA SESSIONE INDIVIDUALE:</a:t>
            </a:r>
          </a:p>
          <a:p>
            <a:pPr lvl="0"/>
            <a:r>
              <a:rPr lang="it-IT" dirty="0"/>
              <a:t>Verifica del diario, risoluzione eventuali dubbi, insegnamento di esercizi di core </a:t>
            </a:r>
            <a:r>
              <a:rPr lang="it-IT" dirty="0" err="1"/>
              <a:t>stability</a:t>
            </a:r>
            <a:r>
              <a:rPr lang="it-IT" dirty="0"/>
              <a:t>  per supportare gli es. antalgici e respiratori qualora il dolore si sia già ridotto.</a:t>
            </a:r>
          </a:p>
          <a:p>
            <a:pPr marL="0" indent="0">
              <a:buNone/>
            </a:pPr>
            <a:endParaRPr lang="it-IT" dirty="0"/>
          </a:p>
          <a:p>
            <a:pPr marL="0" indent="0">
              <a:buNone/>
            </a:pPr>
            <a:r>
              <a:rPr lang="it-IT" dirty="0"/>
              <a:t>QUARTA SESSIONE INDIVIDUALE:</a:t>
            </a:r>
          </a:p>
          <a:p>
            <a:pPr lvl="0" algn="just"/>
            <a:r>
              <a:rPr lang="it-IT" dirty="0"/>
              <a:t>Prova di piccoli attrezzi specifici come Spine </a:t>
            </a:r>
            <a:r>
              <a:rPr lang="it-IT" dirty="0" err="1"/>
              <a:t>Pillow</a:t>
            </a:r>
            <a:r>
              <a:rPr lang="it-IT" dirty="0"/>
              <a:t> CV4, </a:t>
            </a:r>
            <a:r>
              <a:rPr lang="it-IT" dirty="0" err="1"/>
              <a:t>Spinal</a:t>
            </a:r>
            <a:r>
              <a:rPr lang="it-IT" dirty="0"/>
              <a:t> </a:t>
            </a:r>
            <a:r>
              <a:rPr lang="it-IT" dirty="0" err="1"/>
              <a:t>Backrack</a:t>
            </a:r>
            <a:r>
              <a:rPr lang="it-IT" dirty="0"/>
              <a:t> e terapia fisica vascolare </a:t>
            </a:r>
            <a:r>
              <a:rPr lang="it-IT" dirty="0" err="1"/>
              <a:t>Bemer</a:t>
            </a:r>
            <a:r>
              <a:rPr lang="it-IT" dirty="0"/>
              <a:t>, </a:t>
            </a:r>
            <a:r>
              <a:rPr lang="it-IT" dirty="0" err="1"/>
              <a:t>etc</a:t>
            </a:r>
            <a:r>
              <a:rPr lang="it-IT" dirty="0"/>
              <a:t>…</a:t>
            </a:r>
          </a:p>
          <a:p>
            <a:pPr marL="0" indent="0">
              <a:buNone/>
            </a:pPr>
            <a:endParaRPr lang="it-IT" dirty="0"/>
          </a:p>
          <a:p>
            <a:pPr marL="0" indent="0">
              <a:buNone/>
            </a:pPr>
            <a:r>
              <a:rPr lang="it-IT" dirty="0"/>
              <a:t>QUINTA SESSIONE INDIVIDUALE: </a:t>
            </a:r>
          </a:p>
          <a:p>
            <a:pPr lvl="0"/>
            <a:r>
              <a:rPr lang="it-IT" dirty="0"/>
              <a:t>Verifica di miglioramento dopo 2-3 mesi di percorso ed eventuale variazione e-o integrazione degli esercizi</a:t>
            </a:r>
            <a:r>
              <a:rPr lang="it-IT" dirty="0" smtClean="0"/>
              <a:t>.</a:t>
            </a:r>
            <a:endParaRPr lang="it-IT" dirty="0"/>
          </a:p>
        </p:txBody>
      </p:sp>
    </p:spTree>
    <p:extLst>
      <p:ext uri="{BB962C8B-B14F-4D97-AF65-F5344CB8AC3E}">
        <p14:creationId xmlns:p14="http://schemas.microsoft.com/office/powerpoint/2010/main" val="97484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50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par>
                          <p:cTn id="20" fill="hold">
                            <p:stCondLst>
                              <p:cond delay="2500"/>
                            </p:stCondLst>
                            <p:childTnLst>
                              <p:par>
                                <p:cTn id="21" presetID="22" presetClass="entr" presetSubtype="4" fill="hold" grpId="0" nodeType="afterEffect">
                                  <p:stCondLst>
                                    <p:cond delay="30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wipe(down)">
                                      <p:cBhvr>
                                        <p:cTn id="23" dur="500"/>
                                        <p:tgtEl>
                                          <p:spTgt spid="2">
                                            <p:txEl>
                                              <p:pRg st="6" end="6"/>
                                            </p:txEl>
                                          </p:spTgt>
                                        </p:tgtEl>
                                      </p:cBhvr>
                                    </p:animEffect>
                                  </p:childTnLst>
                                </p:cTn>
                              </p:par>
                            </p:childTnLst>
                          </p:cTn>
                        </p:par>
                        <p:par>
                          <p:cTn id="24" fill="hold">
                            <p:stCondLst>
                              <p:cond delay="3300"/>
                            </p:stCondLst>
                            <p:childTnLst>
                              <p:par>
                                <p:cTn id="25" presetID="22" presetClass="entr" presetSubtype="4" fill="hold" grpId="0" nodeType="after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down)">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0"/>
          </p:nvPr>
        </p:nvSpPr>
        <p:spPr>
          <a:xfrm>
            <a:off x="179450" y="1412776"/>
            <a:ext cx="8785100" cy="1384995"/>
          </a:xfrm>
        </p:spPr>
        <p:txBody>
          <a:bodyPr/>
          <a:lstStyle/>
          <a:p>
            <a:pPr marL="0" indent="0" algn="just">
              <a:buNone/>
            </a:pPr>
            <a:r>
              <a:rPr lang="it-IT" dirty="0"/>
              <a:t>Il progetto vuole favorire la riduzione del dolore cronico cervicale degli addetti orafi, instaurando un processo di cambiamento nella routine fisica, mediante un percorso di educazione comportamentale delle persone.</a:t>
            </a:r>
          </a:p>
          <a:p>
            <a:endParaRPr lang="it-IT" dirty="0"/>
          </a:p>
        </p:txBody>
      </p:sp>
      <p:pic>
        <p:nvPicPr>
          <p:cNvPr id="4" name="Segnaposto immagine 3"/>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3506" b="3506"/>
          <a:stretch>
            <a:fillRect/>
          </a:stretch>
        </p:blipFill>
        <p:spPr>
          <a:xfrm>
            <a:off x="2051720" y="3284984"/>
            <a:ext cx="4896544" cy="3024336"/>
          </a:xfrm>
        </p:spPr>
      </p:pic>
    </p:spTree>
    <p:extLst>
      <p:ext uri="{BB962C8B-B14F-4D97-AF65-F5344CB8AC3E}">
        <p14:creationId xmlns:p14="http://schemas.microsoft.com/office/powerpoint/2010/main" val="3305756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57674" y="1484784"/>
            <a:ext cx="8506937" cy="1323439"/>
          </a:xfrm>
        </p:spPr>
        <p:txBody>
          <a:bodyPr/>
          <a:lstStyle/>
          <a:p>
            <a:pPr algn="just"/>
            <a:r>
              <a:rPr lang="it-IT" dirty="0" smtClean="0"/>
              <a:t>Il corso nasce dalla volontà dell’azienda di intraprendere un percorso volto a migliorare la salute dei propri lavoratori. In quanto l’attività orafa comporta un forte impegno sia dal punto di vista mentale, costante attenzione durante l’attività, sia fisico ,dovuto alle posture che gli operatori mantengono per poter realizzare l’oggetto orafo. </a:t>
            </a:r>
          </a:p>
        </p:txBody>
      </p:sp>
      <p:sp>
        <p:nvSpPr>
          <p:cNvPr id="3" name="Segnaposto testo 1"/>
          <p:cNvSpPr txBox="1">
            <a:spLocks/>
          </p:cNvSpPr>
          <p:nvPr/>
        </p:nvSpPr>
        <p:spPr bwMode="auto">
          <a:xfrm>
            <a:off x="457673" y="2817475"/>
            <a:ext cx="8506937" cy="1015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r>
              <a:rPr lang="it-IT" kern="0" dirty="0" smtClean="0"/>
              <a:t>Evidenze di tali situazioni di disagio sono state verificate, sia attraverso  le valutazioni dei rischi, elaborate dal Datore di Lavoro, sia dai dati medici forniti, dal Medico competente. </a:t>
            </a:r>
          </a:p>
        </p:txBody>
      </p:sp>
      <p:sp>
        <p:nvSpPr>
          <p:cNvPr id="4" name="Segnaposto testo 1"/>
          <p:cNvSpPr txBox="1">
            <a:spLocks/>
          </p:cNvSpPr>
          <p:nvPr/>
        </p:nvSpPr>
        <p:spPr bwMode="auto">
          <a:xfrm>
            <a:off x="457672" y="3833138"/>
            <a:ext cx="8506937" cy="1015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r>
              <a:rPr lang="it-IT" kern="0" dirty="0" smtClean="0"/>
              <a:t>Tecno Habitat si è quindi proposta, insieme alla Milanino Back School del Dott. Toso, per realizzare un percorso formativo volto a ridurre il dolore cronico degli operatori, mediante l’attivazione di un cambiamento comportamentale delle persone.</a:t>
            </a:r>
          </a:p>
        </p:txBody>
      </p:sp>
    </p:spTree>
    <p:extLst>
      <p:ext uri="{BB962C8B-B14F-4D97-AF65-F5344CB8AC3E}">
        <p14:creationId xmlns:p14="http://schemas.microsoft.com/office/powerpoint/2010/main" val="325975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3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300"/>
                            </p:stCondLst>
                            <p:childTnLst>
                              <p:par>
                                <p:cTn id="13" presetID="22" presetClass="entr" presetSubtype="4" fill="hold" grpId="0" nodeType="afterEffect">
                                  <p:stCondLst>
                                    <p:cond delay="40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2"/>
          </p:nvPr>
        </p:nvSpPr>
        <p:spPr>
          <a:xfrm>
            <a:off x="179388" y="1196974"/>
            <a:ext cx="4320604" cy="4893647"/>
          </a:xfrm>
        </p:spPr>
        <p:txBody>
          <a:bodyPr/>
          <a:lstStyle/>
          <a:p>
            <a:pPr marL="0" indent="0" algn="just">
              <a:buNone/>
            </a:pPr>
            <a:r>
              <a:rPr lang="it-IT" dirty="0"/>
              <a:t>La riduzione del dolore cronico può avvenire solo attraverso la creazione di un cambiamento nelle abitudini degli operatori ovvero creazione di una nuova routine che prevede</a:t>
            </a:r>
            <a:r>
              <a:rPr lang="it-IT" dirty="0" smtClean="0"/>
              <a:t>:</a:t>
            </a:r>
          </a:p>
          <a:p>
            <a:pPr marL="0" indent="0" algn="just">
              <a:buNone/>
            </a:pPr>
            <a:endParaRPr lang="it-IT" dirty="0"/>
          </a:p>
          <a:p>
            <a:r>
              <a:rPr lang="it-IT" dirty="0"/>
              <a:t>cambiamento delle posture (seduti, in piedi </a:t>
            </a:r>
            <a:r>
              <a:rPr lang="it-IT" dirty="0" err="1"/>
              <a:t>ecc</a:t>
            </a:r>
            <a:r>
              <a:rPr lang="it-IT" dirty="0"/>
              <a:t>)</a:t>
            </a:r>
          </a:p>
          <a:p>
            <a:endParaRPr lang="it-IT" dirty="0" smtClean="0"/>
          </a:p>
          <a:p>
            <a:endParaRPr lang="it-IT" dirty="0" smtClean="0"/>
          </a:p>
          <a:p>
            <a:endParaRPr lang="it-IT" dirty="0"/>
          </a:p>
          <a:p>
            <a:endParaRPr lang="it-IT" dirty="0" smtClean="0"/>
          </a:p>
          <a:p>
            <a:endParaRPr lang="it-IT" dirty="0"/>
          </a:p>
          <a:p>
            <a:endParaRPr lang="it-IT" dirty="0"/>
          </a:p>
        </p:txBody>
      </p:sp>
      <p:pic>
        <p:nvPicPr>
          <p:cNvPr id="10" name="Segnaposto immagine 9"/>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9123" r="19123"/>
          <a:stretch>
            <a:fillRect/>
          </a:stretch>
        </p:blipFill>
        <p:spPr/>
      </p:pic>
    </p:spTree>
    <p:extLst>
      <p:ext uri="{BB962C8B-B14F-4D97-AF65-F5344CB8AC3E}">
        <p14:creationId xmlns:p14="http://schemas.microsoft.com/office/powerpoint/2010/main" val="219033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down)">
                                      <p:cBhvr>
                                        <p:cTn id="11" dur="500"/>
                                        <p:tgtEl>
                                          <p:spTgt spid="2">
                                            <p:txEl>
                                              <p:pRg st="2" end="2"/>
                                            </p:txEl>
                                          </p:spTgt>
                                        </p:tgtEl>
                                      </p:cBhvr>
                                    </p:animEffect>
                                  </p:childTnLst>
                                </p:cTn>
                              </p:par>
                            </p:childTnLst>
                          </p:cTn>
                        </p:par>
                        <p:par>
                          <p:cTn id="12" fill="hold">
                            <p:stCondLst>
                              <p:cond delay="125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2"/>
          </p:nvPr>
        </p:nvSpPr>
        <p:spPr>
          <a:xfrm>
            <a:off x="179388" y="1196974"/>
            <a:ext cx="4320604" cy="5282926"/>
          </a:xfrm>
        </p:spPr>
        <p:txBody>
          <a:bodyPr/>
          <a:lstStyle/>
          <a:p>
            <a:endParaRPr lang="it-IT" dirty="0" smtClean="0"/>
          </a:p>
          <a:p>
            <a:r>
              <a:rPr lang="it-IT" dirty="0" smtClean="0"/>
              <a:t>ripetizione </a:t>
            </a:r>
            <a:r>
              <a:rPr lang="it-IT" dirty="0"/>
              <a:t>degli esercizi sul posto </a:t>
            </a:r>
          </a:p>
          <a:p>
            <a:endParaRPr lang="it-IT" dirty="0" smtClean="0"/>
          </a:p>
          <a:p>
            <a:endParaRPr lang="it-IT" dirty="0"/>
          </a:p>
          <a:p>
            <a:endParaRPr lang="it-IT" dirty="0" smtClean="0"/>
          </a:p>
          <a:p>
            <a:endParaRPr lang="it-IT" dirty="0"/>
          </a:p>
          <a:p>
            <a:endParaRPr lang="it-IT" dirty="0"/>
          </a:p>
        </p:txBody>
      </p:sp>
      <p:pic>
        <p:nvPicPr>
          <p:cNvPr id="4" name="Segnaposto immagine 3"/>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5220073" y="1412776"/>
            <a:ext cx="2952328" cy="5297239"/>
          </a:xfrm>
        </p:spPr>
      </p:pic>
    </p:spTree>
    <p:extLst>
      <p:ext uri="{BB962C8B-B14F-4D97-AF65-F5344CB8AC3E}">
        <p14:creationId xmlns:p14="http://schemas.microsoft.com/office/powerpoint/2010/main" val="87388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2"/>
          </p:nvPr>
        </p:nvSpPr>
        <p:spPr>
          <a:xfrm>
            <a:off x="251520" y="1196974"/>
            <a:ext cx="4320604" cy="5282926"/>
          </a:xfrm>
        </p:spPr>
        <p:txBody>
          <a:bodyPr/>
          <a:lstStyle/>
          <a:p>
            <a:r>
              <a:rPr lang="it-IT" dirty="0" smtClean="0"/>
              <a:t>ripetizione </a:t>
            </a:r>
            <a:r>
              <a:rPr lang="it-IT" dirty="0"/>
              <a:t>degli esercizi a casa</a:t>
            </a:r>
          </a:p>
          <a:p>
            <a:endParaRPr lang="it-IT" dirty="0"/>
          </a:p>
        </p:txBody>
      </p:sp>
      <p:pic>
        <p:nvPicPr>
          <p:cNvPr id="4" name="Segnaposto immagine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653" b="8653"/>
          <a:stretch>
            <a:fillRect/>
          </a:stretch>
        </p:blipFill>
        <p:spPr/>
      </p:pic>
    </p:spTree>
    <p:extLst>
      <p:ext uri="{BB962C8B-B14F-4D97-AF65-F5344CB8AC3E}">
        <p14:creationId xmlns:p14="http://schemas.microsoft.com/office/powerpoint/2010/main" val="247952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a:xfrm>
            <a:off x="179512" y="1196752"/>
            <a:ext cx="8785225" cy="864096"/>
          </a:xfrm>
        </p:spPr>
        <p:txBody>
          <a:bodyPr/>
          <a:lstStyle/>
          <a:p>
            <a:pPr marL="0" indent="0" algn="just">
              <a:buNone/>
            </a:pPr>
            <a:r>
              <a:rPr lang="it-IT" dirty="0"/>
              <a:t>Al fine di indurre un cambiamento negli operatori, abbiamo impostato il corso in modo da creare dei dubbi sui loro comportamenti, secondo i seguenti passaggi: </a:t>
            </a:r>
          </a:p>
          <a:p>
            <a:endParaRPr lang="it-IT" dirty="0"/>
          </a:p>
        </p:txBody>
      </p:sp>
      <p:graphicFrame>
        <p:nvGraphicFramePr>
          <p:cNvPr id="4" name="Segnaposto SmartArt 5"/>
          <p:cNvGraphicFramePr>
            <a:graphicFrameLocks noGrp="1"/>
          </p:cNvGraphicFramePr>
          <p:nvPr>
            <p:ph type="dgm" sz="quarter" idx="4294967295"/>
            <p:extLst>
              <p:ext uri="{D42A27DB-BD31-4B8C-83A1-F6EECF244321}">
                <p14:modId xmlns:p14="http://schemas.microsoft.com/office/powerpoint/2010/main" val="234380397"/>
              </p:ext>
            </p:extLst>
          </p:nvPr>
        </p:nvGraphicFramePr>
        <p:xfrm>
          <a:off x="107504" y="2204864"/>
          <a:ext cx="8785225" cy="57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egnaposto SmartArt 5"/>
          <p:cNvGraphicFramePr>
            <a:graphicFrameLocks/>
          </p:cNvGraphicFramePr>
          <p:nvPr>
            <p:extLst>
              <p:ext uri="{D42A27DB-BD31-4B8C-83A1-F6EECF244321}">
                <p14:modId xmlns:p14="http://schemas.microsoft.com/office/powerpoint/2010/main" val="2093947954"/>
              </p:ext>
            </p:extLst>
          </p:nvPr>
        </p:nvGraphicFramePr>
        <p:xfrm>
          <a:off x="107504" y="2924944"/>
          <a:ext cx="8785225" cy="5760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Segnaposto SmartArt 5"/>
          <p:cNvGraphicFramePr>
            <a:graphicFrameLocks/>
          </p:cNvGraphicFramePr>
          <p:nvPr>
            <p:extLst>
              <p:ext uri="{D42A27DB-BD31-4B8C-83A1-F6EECF244321}">
                <p14:modId xmlns:p14="http://schemas.microsoft.com/office/powerpoint/2010/main" val="4126146079"/>
              </p:ext>
            </p:extLst>
          </p:nvPr>
        </p:nvGraphicFramePr>
        <p:xfrm>
          <a:off x="107504" y="5949280"/>
          <a:ext cx="8785225" cy="57606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Segnaposto SmartArt 5"/>
          <p:cNvGraphicFramePr>
            <a:graphicFrameLocks/>
          </p:cNvGraphicFramePr>
          <p:nvPr>
            <p:extLst>
              <p:ext uri="{D42A27DB-BD31-4B8C-83A1-F6EECF244321}">
                <p14:modId xmlns:p14="http://schemas.microsoft.com/office/powerpoint/2010/main" val="1659179351"/>
              </p:ext>
            </p:extLst>
          </p:nvPr>
        </p:nvGraphicFramePr>
        <p:xfrm>
          <a:off x="107504" y="3645024"/>
          <a:ext cx="8785225" cy="57730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8" name="Segnaposto SmartArt 5"/>
          <p:cNvGraphicFramePr>
            <a:graphicFrameLocks/>
          </p:cNvGraphicFramePr>
          <p:nvPr>
            <p:extLst>
              <p:ext uri="{D42A27DB-BD31-4B8C-83A1-F6EECF244321}">
                <p14:modId xmlns:p14="http://schemas.microsoft.com/office/powerpoint/2010/main" val="1346128341"/>
              </p:ext>
            </p:extLst>
          </p:nvPr>
        </p:nvGraphicFramePr>
        <p:xfrm>
          <a:off x="107504" y="4437112"/>
          <a:ext cx="8785225" cy="585466"/>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9" name="Segnaposto SmartArt 5"/>
          <p:cNvGraphicFramePr>
            <a:graphicFrameLocks/>
          </p:cNvGraphicFramePr>
          <p:nvPr>
            <p:extLst>
              <p:ext uri="{D42A27DB-BD31-4B8C-83A1-F6EECF244321}">
                <p14:modId xmlns:p14="http://schemas.microsoft.com/office/powerpoint/2010/main" val="3663954517"/>
              </p:ext>
            </p:extLst>
          </p:nvPr>
        </p:nvGraphicFramePr>
        <p:xfrm>
          <a:off x="107504" y="5229200"/>
          <a:ext cx="8788550" cy="579537"/>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Tree>
    <p:extLst>
      <p:ext uri="{BB962C8B-B14F-4D97-AF65-F5344CB8AC3E}">
        <p14:creationId xmlns:p14="http://schemas.microsoft.com/office/powerpoint/2010/main" val="308304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100"/>
                            </p:stCondLst>
                            <p:childTnLst>
                              <p:par>
                                <p:cTn id="14" presetID="22" presetClass="entr" presetSubtype="4" fill="hold" grpId="0" nodeType="after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1700"/>
                            </p:stCondLst>
                            <p:childTnLst>
                              <p:par>
                                <p:cTn id="18" presetID="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600" fill="hold"/>
                                        <p:tgtEl>
                                          <p:spTgt spid="8"/>
                                        </p:tgtEl>
                                        <p:attrNameLst>
                                          <p:attrName>ppt_x</p:attrName>
                                        </p:attrNameLst>
                                      </p:cBhvr>
                                      <p:tavLst>
                                        <p:tav tm="0">
                                          <p:val>
                                            <p:strVal val="#ppt_x"/>
                                          </p:val>
                                        </p:tav>
                                        <p:tav tm="100000">
                                          <p:val>
                                            <p:strVal val="#ppt_x"/>
                                          </p:val>
                                        </p:tav>
                                      </p:tavLst>
                                    </p:anim>
                                    <p:anim calcmode="lin" valueType="num">
                                      <p:cBhvr additive="base">
                                        <p:cTn id="21" dur="6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23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2800"/>
                            </p:stCondLst>
                            <p:childTnLst>
                              <p:par>
                                <p:cTn id="27" presetID="2"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7" grpId="0">
        <p:bldAsOne/>
      </p:bldGraphic>
      <p:bldGraphic spid="8" grpId="0">
        <p:bldAsOne/>
      </p:bldGraphic>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57674" y="1484784"/>
            <a:ext cx="8506937" cy="3785652"/>
          </a:xfrm>
        </p:spPr>
        <p:txBody>
          <a:bodyPr/>
          <a:lstStyle/>
          <a:p>
            <a:pPr marL="0" indent="0" algn="just">
              <a:buNone/>
            </a:pPr>
            <a:r>
              <a:rPr lang="it-IT" dirty="0"/>
              <a:t>Dopo la sessione preliminare di gruppo </a:t>
            </a:r>
            <a:r>
              <a:rPr lang="it-IT" dirty="0" smtClean="0"/>
              <a:t>seguiranno </a:t>
            </a:r>
            <a:r>
              <a:rPr lang="it-IT" dirty="0"/>
              <a:t>dei </a:t>
            </a:r>
            <a:r>
              <a:rPr lang="it-IT" dirty="0" err="1"/>
              <a:t>follow</a:t>
            </a:r>
            <a:r>
              <a:rPr lang="it-IT" dirty="0"/>
              <a:t> up di 1h individualizzati</a:t>
            </a:r>
          </a:p>
          <a:p>
            <a:pPr marL="0" indent="0">
              <a:buNone/>
            </a:pPr>
            <a:endParaRPr lang="it-IT" dirty="0" smtClean="0"/>
          </a:p>
          <a:p>
            <a:pPr marL="0" indent="0" algn="just">
              <a:buNone/>
            </a:pPr>
            <a:r>
              <a:rPr lang="it-IT" dirty="0"/>
              <a:t>PRIMA SESSIONE INDIVIDUALE:</a:t>
            </a:r>
          </a:p>
          <a:p>
            <a:pPr lvl="0" algn="just"/>
            <a:r>
              <a:rPr lang="it-IT" dirty="0"/>
              <a:t>Esame della Postura (EDP) e Valutazione Funzionale del Rachide (VFR);</a:t>
            </a:r>
          </a:p>
          <a:p>
            <a:pPr lvl="0" algn="just"/>
            <a:r>
              <a:rPr lang="it-IT" dirty="0"/>
              <a:t>Compilazione delle scale di valutazione del dolore cronico Back </a:t>
            </a:r>
            <a:r>
              <a:rPr lang="it-IT" dirty="0" err="1"/>
              <a:t>Disability</a:t>
            </a:r>
            <a:r>
              <a:rPr lang="it-IT" dirty="0"/>
              <a:t> Index (BDI) e </a:t>
            </a:r>
            <a:r>
              <a:rPr lang="it-IT" dirty="0" err="1"/>
              <a:t>Neck</a:t>
            </a:r>
            <a:r>
              <a:rPr lang="it-IT" dirty="0"/>
              <a:t> </a:t>
            </a:r>
            <a:r>
              <a:rPr lang="it-IT" dirty="0" err="1"/>
              <a:t>Disability</a:t>
            </a:r>
            <a:r>
              <a:rPr lang="it-IT" dirty="0"/>
              <a:t> Index (NDI) (costruite sulla base della scala medica </a:t>
            </a:r>
            <a:r>
              <a:rPr lang="it-IT" dirty="0" err="1"/>
              <a:t>Oswestry</a:t>
            </a:r>
            <a:r>
              <a:rPr lang="it-IT" dirty="0"/>
              <a:t> </a:t>
            </a:r>
            <a:r>
              <a:rPr lang="it-IT" dirty="0" err="1"/>
              <a:t>Disability</a:t>
            </a:r>
            <a:r>
              <a:rPr lang="it-IT" dirty="0"/>
              <a:t> Index) ed in allegato compilazione della Visual </a:t>
            </a:r>
            <a:r>
              <a:rPr lang="it-IT" dirty="0" err="1"/>
              <a:t>Analogical</a:t>
            </a:r>
            <a:r>
              <a:rPr lang="it-IT" dirty="0"/>
              <a:t> Scale (VAS). Ogni mese si ricompileranno le scale del dolore cronico per dare un criterio oggettivo degli eventuali miglioramenti ottenuti;</a:t>
            </a:r>
          </a:p>
          <a:p>
            <a:pPr lvl="0" algn="just"/>
            <a:r>
              <a:rPr lang="it-IT" dirty="0"/>
              <a:t>Ripasso esercizi “flash” (di pochi secondi) da fare direttamente in ufficio e consegna di 1-2 esercizi specifici e mirati da eseguire a </a:t>
            </a:r>
            <a:r>
              <a:rPr lang="it-IT" dirty="0" smtClean="0"/>
              <a:t>casa</a:t>
            </a:r>
            <a:r>
              <a:rPr lang="it-IT" dirty="0"/>
              <a:t>.</a:t>
            </a:r>
          </a:p>
        </p:txBody>
      </p:sp>
    </p:spTree>
    <p:extLst>
      <p:ext uri="{BB962C8B-B14F-4D97-AF65-F5344CB8AC3E}">
        <p14:creationId xmlns:p14="http://schemas.microsoft.com/office/powerpoint/2010/main" val="188762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30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down)">
                                      <p:cBhvr>
                                        <p:cTn id="11" dur="500"/>
                                        <p:tgtEl>
                                          <p:spTgt spid="2">
                                            <p:txEl>
                                              <p:pRg st="2" end="2"/>
                                            </p:txEl>
                                          </p:spTgt>
                                        </p:tgtEl>
                                      </p:cBhvr>
                                    </p:animEffect>
                                  </p:childTnLst>
                                </p:cTn>
                              </p:par>
                            </p:childTnLst>
                          </p:cTn>
                        </p:par>
                        <p:par>
                          <p:cTn id="12" fill="hold">
                            <p:stCondLst>
                              <p:cond delay="1300"/>
                            </p:stCondLst>
                            <p:childTnLst>
                              <p:par>
                                <p:cTn id="13" presetID="22" presetClass="entr" presetSubtype="4" fill="hold" grpId="0" nodeType="afterEffect">
                                  <p:stCondLst>
                                    <p:cond delay="30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childTnLst>
                          </p:cTn>
                        </p:par>
                        <p:par>
                          <p:cTn id="16" fill="hold">
                            <p:stCondLst>
                              <p:cond delay="2100"/>
                            </p:stCondLst>
                            <p:childTnLst>
                              <p:par>
                                <p:cTn id="17" presetID="22" presetClass="entr" presetSubtype="4" fill="hold" grpId="0" nodeType="afterEffect">
                                  <p:stCondLst>
                                    <p:cond delay="30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par>
                          <p:cTn id="20" fill="hold">
                            <p:stCondLst>
                              <p:cond delay="2900"/>
                            </p:stCondLst>
                            <p:childTnLst>
                              <p:par>
                                <p:cTn id="21" presetID="22" presetClass="entr" presetSubtype="4" fill="hold" grpId="0" nodeType="afterEffect">
                                  <p:stCondLst>
                                    <p:cond delay="20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wipe(down)">
                                      <p:cBhvr>
                                        <p:cTn id="2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57674" y="1484784"/>
            <a:ext cx="8506937" cy="2739211"/>
          </a:xfrm>
        </p:spPr>
        <p:txBody>
          <a:bodyPr/>
          <a:lstStyle/>
          <a:p>
            <a:pPr marL="0" indent="0">
              <a:buNone/>
            </a:pPr>
            <a:r>
              <a:rPr lang="it-IT" dirty="0"/>
              <a:t>SECONDA SESSIONE INDIVIDUALE:</a:t>
            </a:r>
          </a:p>
          <a:p>
            <a:pPr lvl="0"/>
            <a:r>
              <a:rPr lang="it-IT" dirty="0"/>
              <a:t>Ripasso uso corretto del rachide e dell'arto superiore per prevenire rachialgie e malattie occupazionali;</a:t>
            </a:r>
          </a:p>
          <a:p>
            <a:pPr lvl="0"/>
            <a:r>
              <a:rPr lang="it-IT" dirty="0"/>
              <a:t>Ripasso di 1-2 esercizi mirati visti nella prima sessione e consegna di altri pochi </a:t>
            </a:r>
            <a:r>
              <a:rPr lang="it-IT"/>
              <a:t>esercizi </a:t>
            </a:r>
            <a:r>
              <a:rPr lang="it-IT" smtClean="0"/>
              <a:t>individualizzati </a:t>
            </a:r>
            <a:r>
              <a:rPr lang="it-IT" dirty="0"/>
              <a:t>sempre da fare a casa;</a:t>
            </a:r>
          </a:p>
          <a:p>
            <a:pPr lvl="0" algn="just"/>
            <a:r>
              <a:rPr lang="it-IT" dirty="0"/>
              <a:t>Consegna di un diario funzionale all’automonitoraggio per il dolore cronico e per la verifica degli esercizi realmente svolti per attuare una terapia cognitivo-comportamentale.</a:t>
            </a:r>
          </a:p>
        </p:txBody>
      </p:sp>
    </p:spTree>
    <p:extLst>
      <p:ext uri="{BB962C8B-B14F-4D97-AF65-F5344CB8AC3E}">
        <p14:creationId xmlns:p14="http://schemas.microsoft.com/office/powerpoint/2010/main" val="374470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40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400"/>
                            </p:stCondLst>
                            <p:childTnLst>
                              <p:par>
                                <p:cTn id="15" presetID="2" presetClass="entr" presetSubtype="4" fill="hold" grpId="0" nodeType="afterEffect">
                                  <p:stCondLst>
                                    <p:cond delay="40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30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Tema1">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to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846</TotalTime>
  <Words>563</Words>
  <Application>Microsoft Office PowerPoint</Application>
  <PresentationFormat>Presentazione su schermo (4:3)</PresentationFormat>
  <Paragraphs>50</Paragraphs>
  <Slides>10</Slides>
  <Notes>1</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Tema1</vt:lpstr>
      <vt:lpstr>PROGETTO DI EDUCAZIONE POSTURALE PER ADDETTI DEL SETTORE ORAFO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Luca De Paoli</dc:creator>
  <cp:lastModifiedBy>Luca De Paoli</cp:lastModifiedBy>
  <cp:revision>44</cp:revision>
  <dcterms:created xsi:type="dcterms:W3CDTF">2018-05-08T09:04:32Z</dcterms:created>
  <dcterms:modified xsi:type="dcterms:W3CDTF">2018-05-10T09:46:55Z</dcterms:modified>
</cp:coreProperties>
</file>