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  <p:sldMasterId id="2147484331" r:id="rId2"/>
  </p:sldMasterIdLst>
  <p:notesMasterIdLst>
    <p:notesMasterId r:id="rId6"/>
  </p:notesMasterIdLst>
  <p:sldIdLst>
    <p:sldId id="304" r:id="rId3"/>
    <p:sldId id="346" r:id="rId4"/>
    <p:sldId id="347" r:id="rId5"/>
  </p:sldIdLst>
  <p:sldSz cx="9144000" cy="6858000" type="screen4x3"/>
  <p:notesSz cx="7099300" cy="10234613"/>
  <p:custDataLst>
    <p:tags r:id="rId7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B6D6"/>
    <a:srgbClr val="19C4CD"/>
    <a:srgbClr val="C90358"/>
    <a:srgbClr val="B5034F"/>
    <a:srgbClr val="297FCD"/>
    <a:srgbClr val="DE7400"/>
    <a:srgbClr val="F15C01"/>
    <a:srgbClr val="0148A4"/>
    <a:srgbClr val="DCA8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 autoAdjust="0"/>
    <p:restoredTop sz="94707" autoAdjust="0"/>
  </p:normalViewPr>
  <p:slideViewPr>
    <p:cSldViewPr>
      <p:cViewPr varScale="1">
        <p:scale>
          <a:sx n="115" d="100"/>
          <a:sy n="115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CE01BE-25BB-4A3F-B8EB-50A413F49380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FCF79F-AB74-4BB3-B70A-22496D4E16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870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651417-59F9-4635-BD97-ADC9BFE85280}" type="slidenum">
              <a:rPr lang="it-IT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51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12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CD1B06-2014-444B-B831-1540B4BE8689}" type="slidenum">
              <a:rPr 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8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7" descr="Aifos-trasp-payoff2righ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728663"/>
            <a:ext cx="10334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2692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40"/>
            <a:ext cx="9144000" cy="6912480"/>
          </a:xfrm>
          <a:prstGeom prst="rect">
            <a:avLst/>
          </a:prstGeom>
        </p:spPr>
      </p:pic>
      <p:pic>
        <p:nvPicPr>
          <p:cNvPr id="4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52810"/>
            <a:ext cx="792014" cy="3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 userDrawn="1"/>
        </p:nvSpPr>
        <p:spPr>
          <a:xfrm>
            <a:off x="71500" y="114552"/>
            <a:ext cx="9037004" cy="434127"/>
          </a:xfrm>
          <a:prstGeom prst="roundRect">
            <a:avLst/>
          </a:prstGeom>
          <a:gradFill flip="none" rotWithShape="1">
            <a:gsLst>
              <a:gs pos="0">
                <a:srgbClr val="DCA816"/>
              </a:gs>
              <a:gs pos="20000">
                <a:srgbClr val="DCA816"/>
              </a:gs>
              <a:gs pos="100000">
                <a:srgbClr val="EEC65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44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427754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89172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237626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7000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100083853(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3357563"/>
            <a:ext cx="9147176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237626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09"/>
            <a:ext cx="9203410" cy="6957392"/>
          </a:xfrm>
          <a:prstGeom prst="rect">
            <a:avLst/>
          </a:prstGeom>
        </p:spPr>
      </p:pic>
      <p:pic>
        <p:nvPicPr>
          <p:cNvPr id="3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922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388350" y="6427788"/>
            <a:ext cx="514350" cy="385762"/>
          </a:xfrm>
        </p:spPr>
        <p:txBody>
          <a:bodyPr/>
          <a:lstStyle>
            <a:lvl1pPr>
              <a:defRPr/>
            </a:lvl1pPr>
          </a:lstStyle>
          <a:p>
            <a:fld id="{A05BBE1F-8AE1-4F1C-8A46-7E3B5FBF2CD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9032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441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11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5A185-09E8-41F9-B0D5-76235AE6261F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3D0DF-FAD2-4FF4-AF34-6A861BBA3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806DBF-85F6-4B17-83A0-9E0EE2896899}" type="slidenum">
              <a:rPr lang="it-IT" smtClean="0">
                <a:cs typeface="Arial" panose="020B0604020202020204" pitchFamily="34" charset="0"/>
              </a:rPr>
              <a:pPr/>
              <a:t>‹N›</a:t>
            </a:fld>
            <a:endParaRPr lang="it-IT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07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50960" y="4534369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i="1" dirty="0" smtClean="0">
                <a:latin typeface="Calibri"/>
              </a:rPr>
              <a:t>Relatore: </a:t>
            </a:r>
            <a:r>
              <a:rPr lang="it-IT" sz="2000" b="1" i="1" dirty="0" smtClean="0">
                <a:latin typeface="Calibri"/>
              </a:rPr>
              <a:t>Marco Orlandi</a:t>
            </a:r>
            <a:endParaRPr lang="it-IT" sz="2000" b="1" i="1" dirty="0">
              <a:latin typeface="Calibri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-180528" y="5620492"/>
            <a:ext cx="9505056" cy="1266907"/>
          </a:xfrm>
          <a:prstGeom prst="roundRect">
            <a:avLst/>
          </a:prstGeom>
          <a:gradFill flip="none" rotWithShape="1">
            <a:gsLst>
              <a:gs pos="50000">
                <a:srgbClr val="DCA816"/>
              </a:gs>
              <a:gs pos="70000">
                <a:srgbClr val="DCA816"/>
              </a:gs>
              <a:gs pos="100000">
                <a:srgbClr val="EEC65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-180528" y="-64405"/>
            <a:ext cx="9505056" cy="863771"/>
          </a:xfrm>
          <a:prstGeom prst="roundRect">
            <a:avLst/>
          </a:prstGeom>
          <a:gradFill flip="none" rotWithShape="1">
            <a:gsLst>
              <a:gs pos="0">
                <a:srgbClr val="DCA816"/>
              </a:gs>
              <a:gs pos="20000">
                <a:srgbClr val="DCA816"/>
              </a:gs>
              <a:gs pos="100000">
                <a:srgbClr val="EEC65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307838" y="5714092"/>
            <a:ext cx="880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BRESCIA, venerdì 13 marzo 2015 </a:t>
            </a:r>
            <a:r>
              <a:rPr lang="it-IT" b="1" i="1" dirty="0" smtClean="0">
                <a:solidFill>
                  <a:schemeClr val="bg1"/>
                </a:solidFill>
                <a:latin typeface="+mn-lt"/>
              </a:rPr>
              <a:t> dalle ore 14:30 alle ore 17:30</a:t>
            </a:r>
            <a:endParaRPr lang="it-IT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557856" y="309782"/>
            <a:ext cx="2808312" cy="12341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2" y="409249"/>
            <a:ext cx="2555699" cy="1180642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338537" y="2097369"/>
            <a:ext cx="6030416" cy="47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Convegno di studio </a:t>
            </a:r>
            <a:r>
              <a:rPr lang="it-IT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e </a:t>
            </a:r>
            <a:r>
              <a:rPr lang="it-IT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approfondimento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38537" y="2528480"/>
            <a:ext cx="599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DPI PER LA PROTEZIONE </a:t>
            </a:r>
          </a:p>
          <a:p>
            <a:r>
              <a:rPr lang="it-IT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DELLE VIE RESPIRATORIE</a:t>
            </a:r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59" r="3137"/>
          <a:stretch/>
        </p:blipFill>
        <p:spPr>
          <a:xfrm>
            <a:off x="5652120" y="1961558"/>
            <a:ext cx="3024336" cy="296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331325" lon="746446" rev="21342854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537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360363" y="12541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b="1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Consapevolezza di proteggersi e proteggere</a:t>
            </a:r>
            <a:endParaRPr lang="it-IT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70429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Perché si </a:t>
            </a:r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devono usare </a:t>
            </a:r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gli APVR?</a:t>
            </a:r>
            <a:endParaRPr lang="it-IT" sz="3600" b="1" i="1" dirty="0">
              <a:solidFill>
                <a:srgbClr val="00B6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28078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Dove si usano gli APVR?</a:t>
            </a:r>
            <a:endParaRPr lang="it-IT" sz="3600" b="1" i="1" dirty="0">
              <a:solidFill>
                <a:srgbClr val="00B6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01491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Come far usare gli </a:t>
            </a:r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APVR?</a:t>
            </a:r>
            <a:endParaRPr lang="it-IT" sz="3600" b="1" i="1" dirty="0">
              <a:solidFill>
                <a:srgbClr val="00B6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39113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Perche </a:t>
            </a:r>
            <a:r>
              <a:rPr lang="it-IT" sz="36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it-IT" sz="3600" b="1" i="1" dirty="0" smtClean="0">
                <a:solidFill>
                  <a:srgbClr val="00B6D6"/>
                </a:solidFill>
                <a:latin typeface="Arial" pitchFamily="34" charset="0"/>
                <a:cs typeface="Arial" pitchFamily="34" charset="0"/>
              </a:rPr>
              <a:t> si usano gli APVR?</a:t>
            </a:r>
            <a:endParaRPr lang="it-IT" sz="3600" b="1" i="1" dirty="0">
              <a:solidFill>
                <a:srgbClr val="00B6D6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90419705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473896" y="5502973"/>
            <a:ext cx="2232248" cy="9810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5" name="CasellaDiTesto 7"/>
          <p:cNvSpPr txBox="1"/>
          <p:nvPr/>
        </p:nvSpPr>
        <p:spPr>
          <a:xfrm rot="20554243">
            <a:off x="-277446" y="1874732"/>
            <a:ext cx="53285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6500" dirty="0" smtClean="0">
                <a:solidFill>
                  <a:schemeClr val="bg1"/>
                </a:solidFill>
                <a:latin typeface="Mistral" panose="03090702030407020403" pitchFamily="66" charset="0"/>
              </a:rPr>
              <a:t>Grazie per </a:t>
            </a:r>
          </a:p>
          <a:p>
            <a:pPr algn="ctr"/>
            <a:r>
              <a:rPr lang="it-IT" sz="6500" dirty="0" smtClean="0">
                <a:solidFill>
                  <a:schemeClr val="bg1"/>
                </a:solidFill>
                <a:latin typeface="Mistral" panose="03090702030407020403" pitchFamily="66" charset="0"/>
              </a:rPr>
              <a:t>l’attenzione</a:t>
            </a:r>
            <a:endParaRPr lang="it-IT" sz="65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1" y="5586885"/>
            <a:ext cx="2031453" cy="93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60637875"/>
      </p:ext>
    </p:extLst>
  </p:cSld>
  <p:clrMapOvr>
    <a:masterClrMapping/>
  </p:clrMapOvr>
  <p:transition advTm="715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d3fe59-db91-4218-9746-21646f81b769"/>
  <p:tag name="ARTICULATE_TITLE_TAG" val="Analisi dei bisogni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65</Words>
  <Application>Microsoft Office PowerPoint</Application>
  <PresentationFormat>Presentazione su schermo (4:3)</PresentationFormat>
  <Paragraphs>15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5" baseType="lpstr">
      <vt:lpstr>2_Tema di Office</vt:lpstr>
      <vt:lpstr>3_Tema di Office</vt:lpstr>
      <vt:lpstr>Diapositiva 1</vt:lpstr>
      <vt:lpstr>Diapositiva 2</vt:lpstr>
      <vt:lpstr>Diapositiva 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Eb00090</cp:lastModifiedBy>
  <cp:revision>182</cp:revision>
  <dcterms:created xsi:type="dcterms:W3CDTF">2011-06-06T12:23:03Z</dcterms:created>
  <dcterms:modified xsi:type="dcterms:W3CDTF">2015-03-12T11:24:17Z</dcterms:modified>
</cp:coreProperties>
</file>